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0568AF-C643-445A-AE46-210BADF7A83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32E19D96-C805-410A-A309-21262EE70D80}">
      <dgm:prSet phldrT="[Text]"/>
      <dgm:spPr/>
      <dgm:t>
        <a:bodyPr/>
        <a:lstStyle/>
        <a:p>
          <a:r>
            <a:rPr lang="fa-IR" dirty="0" smtClean="0"/>
            <a:t>در مقدمه تدریس می آید</a:t>
          </a:r>
          <a:endParaRPr lang="en-US" dirty="0"/>
        </a:p>
      </dgm:t>
    </dgm:pt>
    <dgm:pt modelId="{DA15CBBF-B7F9-4293-8DB6-C544714060B2}" type="parTrans" cxnId="{3D15AFFA-409A-4CB1-9B52-B72770BCBC0D}">
      <dgm:prSet/>
      <dgm:spPr/>
      <dgm:t>
        <a:bodyPr/>
        <a:lstStyle/>
        <a:p>
          <a:endParaRPr lang="en-US"/>
        </a:p>
      </dgm:t>
    </dgm:pt>
    <dgm:pt modelId="{B103CDE2-51E7-4410-9F7C-B200F832E551}" type="sibTrans" cxnId="{3D15AFFA-409A-4CB1-9B52-B72770BCBC0D}">
      <dgm:prSet/>
      <dgm:spPr/>
      <dgm:t>
        <a:bodyPr/>
        <a:lstStyle/>
        <a:p>
          <a:endParaRPr lang="en-US"/>
        </a:p>
      </dgm:t>
    </dgm:pt>
    <dgm:pt modelId="{6BE48A35-8CB9-4776-9010-2B1E29122B42}">
      <dgm:prSet phldrT="[Text]"/>
      <dgm:spPr/>
      <dgm:t>
        <a:bodyPr/>
        <a:lstStyle/>
        <a:p>
          <a:pPr algn="r"/>
          <a:r>
            <a:rPr lang="fa-IR" dirty="0" smtClean="0"/>
            <a:t>شاگرد تمام مباحث را بصورت یک ساخت منظم و سازمان یافته در </a:t>
          </a:r>
          <a:r>
            <a:rPr lang="fa-IR" smtClean="0"/>
            <a:t>ذهن </a:t>
          </a:r>
          <a:r>
            <a:rPr lang="fa-IR" smtClean="0"/>
            <a:t>خود </a:t>
          </a:r>
          <a:r>
            <a:rPr lang="fa-IR" dirty="0" smtClean="0"/>
            <a:t>جای میدهد</a:t>
          </a:r>
          <a:endParaRPr lang="en-US" dirty="0"/>
        </a:p>
      </dgm:t>
    </dgm:pt>
    <dgm:pt modelId="{F3F29E0E-9429-41B9-AFE0-A91798BA362B}" type="parTrans" cxnId="{87739B90-697E-4DD2-A2A6-A093FDD16E26}">
      <dgm:prSet/>
      <dgm:spPr/>
      <dgm:t>
        <a:bodyPr/>
        <a:lstStyle/>
        <a:p>
          <a:endParaRPr lang="en-US"/>
        </a:p>
      </dgm:t>
    </dgm:pt>
    <dgm:pt modelId="{40A25FE4-33EF-41ED-AEA7-836C3373B5E5}" type="sibTrans" cxnId="{87739B90-697E-4DD2-A2A6-A093FDD16E26}">
      <dgm:prSet/>
      <dgm:spPr/>
      <dgm:t>
        <a:bodyPr/>
        <a:lstStyle/>
        <a:p>
          <a:endParaRPr lang="en-US"/>
        </a:p>
      </dgm:t>
    </dgm:pt>
    <dgm:pt modelId="{2DBD66D2-9D70-4221-8552-B7124AA240C2}">
      <dgm:prSet phldrT="[Text]"/>
      <dgm:spPr/>
      <dgm:t>
        <a:bodyPr/>
        <a:lstStyle/>
        <a:p>
          <a:r>
            <a:rPr lang="fa-IR" dirty="0" smtClean="0"/>
            <a:t>و معلم نقش ارائه کننده ی مفاهیم و مطالب درسی را دارد.</a:t>
          </a:r>
          <a:endParaRPr lang="en-US" dirty="0"/>
        </a:p>
      </dgm:t>
    </dgm:pt>
    <dgm:pt modelId="{A4036242-F2E3-4963-AA07-A8A0E39F2BD0}" type="parTrans" cxnId="{2F987BF8-6F86-4B20-9D9F-40F182DA44EC}">
      <dgm:prSet/>
      <dgm:spPr/>
      <dgm:t>
        <a:bodyPr/>
        <a:lstStyle/>
        <a:p>
          <a:endParaRPr lang="en-US"/>
        </a:p>
      </dgm:t>
    </dgm:pt>
    <dgm:pt modelId="{23FC57B6-0649-4147-B57E-9ECF15D1EB1D}" type="sibTrans" cxnId="{2F987BF8-6F86-4B20-9D9F-40F182DA44EC}">
      <dgm:prSet/>
      <dgm:spPr/>
      <dgm:t>
        <a:bodyPr/>
        <a:lstStyle/>
        <a:p>
          <a:endParaRPr lang="en-US"/>
        </a:p>
      </dgm:t>
    </dgm:pt>
    <dgm:pt modelId="{6EC4C64B-C428-458D-AEEC-6A35C02A4129}">
      <dgm:prSet phldrT="[Text]"/>
      <dgm:spPr/>
      <dgm:t>
        <a:bodyPr/>
        <a:lstStyle/>
        <a:p>
          <a:pPr algn="r"/>
          <a:r>
            <a:rPr lang="fa-IR" dirty="0" smtClean="0"/>
            <a:t>بعلت یکسو بودن جهت اطلاعات از معلم به شاگردان مجال جستجو مفاهیم و تبادل نظر برای شاگردان محدود می شود.</a:t>
          </a:r>
          <a:endParaRPr lang="en-US" dirty="0"/>
        </a:p>
      </dgm:t>
    </dgm:pt>
    <dgm:pt modelId="{3BA07A42-C029-4F51-8BFE-BC75700940E0}" type="parTrans" cxnId="{FBB72C2B-CF23-4DCD-96D1-A3B39F55B778}">
      <dgm:prSet/>
      <dgm:spPr/>
      <dgm:t>
        <a:bodyPr/>
        <a:lstStyle/>
        <a:p>
          <a:endParaRPr lang="en-US"/>
        </a:p>
      </dgm:t>
    </dgm:pt>
    <dgm:pt modelId="{3F72AAD9-836E-4164-B4C3-489A1F0BE911}" type="sibTrans" cxnId="{FBB72C2B-CF23-4DCD-96D1-A3B39F55B778}">
      <dgm:prSet/>
      <dgm:spPr/>
      <dgm:t>
        <a:bodyPr/>
        <a:lstStyle/>
        <a:p>
          <a:endParaRPr lang="en-US"/>
        </a:p>
      </dgm:t>
    </dgm:pt>
    <dgm:pt modelId="{BFB39CC8-3F34-475C-8E89-F6E0CEA8BD18}">
      <dgm:prSet phldrT="[Text]" custT="1"/>
      <dgm:spPr/>
      <dgm:t>
        <a:bodyPr/>
        <a:lstStyle/>
        <a:p>
          <a:pPr algn="r"/>
          <a:r>
            <a:rPr lang="fa-IR" sz="1600" dirty="0" smtClean="0"/>
            <a:t>در واقع معلم سعی می کند تدریس خود را به مطالب گذشته ای که در این زمینه در ذهن شاگرد است ربط دهد.</a:t>
          </a:r>
          <a:endParaRPr lang="en-US" sz="1600" dirty="0"/>
        </a:p>
      </dgm:t>
    </dgm:pt>
    <dgm:pt modelId="{548A5269-7905-42A8-AA88-B075271E8C80}" type="parTrans" cxnId="{C1369591-0EAA-4E8E-89DF-578953DE9BAD}">
      <dgm:prSet/>
      <dgm:spPr/>
      <dgm:t>
        <a:bodyPr/>
        <a:lstStyle/>
        <a:p>
          <a:endParaRPr lang="en-US"/>
        </a:p>
      </dgm:t>
    </dgm:pt>
    <dgm:pt modelId="{CB6D6ED4-0787-416A-80F7-7441574926D2}" type="sibTrans" cxnId="{C1369591-0EAA-4E8E-89DF-578953DE9BAD}">
      <dgm:prSet/>
      <dgm:spPr/>
      <dgm:t>
        <a:bodyPr/>
        <a:lstStyle/>
        <a:p>
          <a:endParaRPr lang="en-US"/>
        </a:p>
      </dgm:t>
    </dgm:pt>
    <dgm:pt modelId="{9601ED86-CC2E-4EE4-BD30-F1E6E1DF89FD}" type="pres">
      <dgm:prSet presAssocID="{BD0568AF-C643-445A-AE46-210BADF7A83A}" presName="Name0" presStyleCnt="0">
        <dgm:presLayoutVars>
          <dgm:chMax val="7"/>
          <dgm:chPref val="5"/>
        </dgm:presLayoutVars>
      </dgm:prSet>
      <dgm:spPr/>
      <dgm:t>
        <a:bodyPr/>
        <a:lstStyle/>
        <a:p>
          <a:endParaRPr lang="en-US"/>
        </a:p>
      </dgm:t>
    </dgm:pt>
    <dgm:pt modelId="{3D5EE34B-1E34-4EE3-88E3-EB48A65E3689}" type="pres">
      <dgm:prSet presAssocID="{BD0568AF-C643-445A-AE46-210BADF7A83A}" presName="arrowNode" presStyleLbl="node1" presStyleIdx="0" presStyleCnt="1"/>
      <dgm:spPr/>
    </dgm:pt>
    <dgm:pt modelId="{69C3BC84-AFB0-4871-BD04-25741C87E146}" type="pres">
      <dgm:prSet presAssocID="{32E19D96-C805-410A-A309-21262EE70D80}" presName="txNode1" presStyleLbl="revTx" presStyleIdx="0" presStyleCnt="5" custScaleX="233015" custScaleY="96465">
        <dgm:presLayoutVars>
          <dgm:bulletEnabled val="1"/>
        </dgm:presLayoutVars>
      </dgm:prSet>
      <dgm:spPr/>
      <dgm:t>
        <a:bodyPr/>
        <a:lstStyle/>
        <a:p>
          <a:endParaRPr lang="en-US"/>
        </a:p>
      </dgm:t>
    </dgm:pt>
    <dgm:pt modelId="{C3E05D52-CD41-4F36-8168-55C9A9DA0BDB}" type="pres">
      <dgm:prSet presAssocID="{6BE48A35-8CB9-4776-9010-2B1E29122B42}" presName="txNode2" presStyleLbl="revTx" presStyleIdx="1" presStyleCnt="5" custScaleX="153990" custScaleY="117265" custLinFactNeighborX="16157" custLinFactNeighborY="-31295">
        <dgm:presLayoutVars>
          <dgm:bulletEnabled val="1"/>
        </dgm:presLayoutVars>
      </dgm:prSet>
      <dgm:spPr/>
      <dgm:t>
        <a:bodyPr/>
        <a:lstStyle/>
        <a:p>
          <a:endParaRPr lang="en-US"/>
        </a:p>
      </dgm:t>
    </dgm:pt>
    <dgm:pt modelId="{5C2D69A9-5BE2-4DDC-86BD-407D2241F8CA}" type="pres">
      <dgm:prSet presAssocID="{40A25FE4-33EF-41ED-AEA7-836C3373B5E5}" presName="dotNode2" presStyleCnt="0"/>
      <dgm:spPr/>
    </dgm:pt>
    <dgm:pt modelId="{D6E43587-49B7-44EB-9067-13736351843A}" type="pres">
      <dgm:prSet presAssocID="{40A25FE4-33EF-41ED-AEA7-836C3373B5E5}" presName="dotRepeatNode" presStyleLbl="fgShp" presStyleIdx="0" presStyleCnt="3"/>
      <dgm:spPr/>
      <dgm:t>
        <a:bodyPr/>
        <a:lstStyle/>
        <a:p>
          <a:endParaRPr lang="en-US"/>
        </a:p>
      </dgm:t>
    </dgm:pt>
    <dgm:pt modelId="{3CD3A330-B27E-4C1D-81AD-55A2F842F35B}" type="pres">
      <dgm:prSet presAssocID="{2DBD66D2-9D70-4221-8552-B7124AA240C2}" presName="txNode3" presStyleLbl="revTx" presStyleIdx="2" presStyleCnt="5" custScaleX="163184" custScaleY="81188" custLinFactNeighborX="-52518" custLinFactNeighborY="-33838">
        <dgm:presLayoutVars>
          <dgm:bulletEnabled val="1"/>
        </dgm:presLayoutVars>
      </dgm:prSet>
      <dgm:spPr/>
      <dgm:t>
        <a:bodyPr/>
        <a:lstStyle/>
        <a:p>
          <a:endParaRPr lang="en-US"/>
        </a:p>
      </dgm:t>
    </dgm:pt>
    <dgm:pt modelId="{1C1FF7D2-49DE-42DC-951B-7A4423EBA583}" type="pres">
      <dgm:prSet presAssocID="{23FC57B6-0649-4147-B57E-9ECF15D1EB1D}" presName="dotNode3" presStyleCnt="0"/>
      <dgm:spPr/>
    </dgm:pt>
    <dgm:pt modelId="{4258CF39-4D2D-456B-8286-DEB400DA93F8}" type="pres">
      <dgm:prSet presAssocID="{23FC57B6-0649-4147-B57E-9ECF15D1EB1D}" presName="dotRepeatNode" presStyleLbl="fgShp" presStyleIdx="1" presStyleCnt="3"/>
      <dgm:spPr/>
      <dgm:t>
        <a:bodyPr/>
        <a:lstStyle/>
        <a:p>
          <a:endParaRPr lang="en-US"/>
        </a:p>
      </dgm:t>
    </dgm:pt>
    <dgm:pt modelId="{460E2C29-CCCD-4A64-AF3A-C5B6AEBC2748}" type="pres">
      <dgm:prSet presAssocID="{6EC4C64B-C428-458D-AEEC-6A35C02A4129}" presName="txNode4" presStyleLbl="revTx" presStyleIdx="3" presStyleCnt="5" custScaleX="196323" custScaleY="96340" custLinFactNeighborX="36522" custLinFactNeighborY="-43655">
        <dgm:presLayoutVars>
          <dgm:bulletEnabled val="1"/>
        </dgm:presLayoutVars>
      </dgm:prSet>
      <dgm:spPr/>
      <dgm:t>
        <a:bodyPr/>
        <a:lstStyle/>
        <a:p>
          <a:endParaRPr lang="en-US"/>
        </a:p>
      </dgm:t>
    </dgm:pt>
    <dgm:pt modelId="{0D157446-9B18-4A62-8BB9-1E3C97AF1FEA}" type="pres">
      <dgm:prSet presAssocID="{3F72AAD9-836E-4164-B4C3-489A1F0BE911}" presName="dotNode4" presStyleCnt="0"/>
      <dgm:spPr/>
    </dgm:pt>
    <dgm:pt modelId="{BA9AB2C7-8E16-4567-9DBA-131B5EE63474}" type="pres">
      <dgm:prSet presAssocID="{3F72AAD9-836E-4164-B4C3-489A1F0BE911}" presName="dotRepeatNode" presStyleLbl="fgShp" presStyleIdx="2" presStyleCnt="3"/>
      <dgm:spPr/>
      <dgm:t>
        <a:bodyPr/>
        <a:lstStyle/>
        <a:p>
          <a:endParaRPr lang="en-US"/>
        </a:p>
      </dgm:t>
    </dgm:pt>
    <dgm:pt modelId="{25AE62E6-9786-45E2-BD6E-B38324D2309C}" type="pres">
      <dgm:prSet presAssocID="{BFB39CC8-3F34-475C-8E89-F6E0CEA8BD18}" presName="txNode5" presStyleLbl="revTx" presStyleIdx="4" presStyleCnt="5" custScaleX="207979">
        <dgm:presLayoutVars>
          <dgm:bulletEnabled val="1"/>
        </dgm:presLayoutVars>
      </dgm:prSet>
      <dgm:spPr/>
      <dgm:t>
        <a:bodyPr/>
        <a:lstStyle/>
        <a:p>
          <a:endParaRPr lang="en-US"/>
        </a:p>
      </dgm:t>
    </dgm:pt>
  </dgm:ptLst>
  <dgm:cxnLst>
    <dgm:cxn modelId="{A70BBE52-8487-417A-A070-17DC1DCD3003}" type="presOf" srcId="{32E19D96-C805-410A-A309-21262EE70D80}" destId="{69C3BC84-AFB0-4871-BD04-25741C87E146}" srcOrd="0" destOrd="0" presId="urn:microsoft.com/office/officeart/2009/3/layout/DescendingProcess"/>
    <dgm:cxn modelId="{37891010-3943-4CF5-AAAC-06036C5E9483}" type="presOf" srcId="{23FC57B6-0649-4147-B57E-9ECF15D1EB1D}" destId="{4258CF39-4D2D-456B-8286-DEB400DA93F8}" srcOrd="0" destOrd="0" presId="urn:microsoft.com/office/officeart/2009/3/layout/DescendingProcess"/>
    <dgm:cxn modelId="{3D15AFFA-409A-4CB1-9B52-B72770BCBC0D}" srcId="{BD0568AF-C643-445A-AE46-210BADF7A83A}" destId="{32E19D96-C805-410A-A309-21262EE70D80}" srcOrd="0" destOrd="0" parTransId="{DA15CBBF-B7F9-4293-8DB6-C544714060B2}" sibTransId="{B103CDE2-51E7-4410-9F7C-B200F832E551}"/>
    <dgm:cxn modelId="{FBB72C2B-CF23-4DCD-96D1-A3B39F55B778}" srcId="{BD0568AF-C643-445A-AE46-210BADF7A83A}" destId="{6EC4C64B-C428-458D-AEEC-6A35C02A4129}" srcOrd="3" destOrd="0" parTransId="{3BA07A42-C029-4F51-8BFE-BC75700940E0}" sibTransId="{3F72AAD9-836E-4164-B4C3-489A1F0BE911}"/>
    <dgm:cxn modelId="{F0DB9D51-6363-4CF0-8A8D-CDD70B7E92B6}" type="presOf" srcId="{3F72AAD9-836E-4164-B4C3-489A1F0BE911}" destId="{BA9AB2C7-8E16-4567-9DBA-131B5EE63474}" srcOrd="0" destOrd="0" presId="urn:microsoft.com/office/officeart/2009/3/layout/DescendingProcess"/>
    <dgm:cxn modelId="{2F987BF8-6F86-4B20-9D9F-40F182DA44EC}" srcId="{BD0568AF-C643-445A-AE46-210BADF7A83A}" destId="{2DBD66D2-9D70-4221-8552-B7124AA240C2}" srcOrd="2" destOrd="0" parTransId="{A4036242-F2E3-4963-AA07-A8A0E39F2BD0}" sibTransId="{23FC57B6-0649-4147-B57E-9ECF15D1EB1D}"/>
    <dgm:cxn modelId="{51D38938-4441-46D3-A005-367D097465FF}" type="presOf" srcId="{BFB39CC8-3F34-475C-8E89-F6E0CEA8BD18}" destId="{25AE62E6-9786-45E2-BD6E-B38324D2309C}" srcOrd="0" destOrd="0" presId="urn:microsoft.com/office/officeart/2009/3/layout/DescendingProcess"/>
    <dgm:cxn modelId="{8AE6577A-ECB1-46B9-866E-0DAFAD8D1858}" type="presOf" srcId="{6BE48A35-8CB9-4776-9010-2B1E29122B42}" destId="{C3E05D52-CD41-4F36-8168-55C9A9DA0BDB}" srcOrd="0" destOrd="0" presId="urn:microsoft.com/office/officeart/2009/3/layout/DescendingProcess"/>
    <dgm:cxn modelId="{1FB36C48-77E7-4F3C-B5A7-AB0065A47FFD}" type="presOf" srcId="{6EC4C64B-C428-458D-AEEC-6A35C02A4129}" destId="{460E2C29-CCCD-4A64-AF3A-C5B6AEBC2748}" srcOrd="0" destOrd="0" presId="urn:microsoft.com/office/officeart/2009/3/layout/DescendingProcess"/>
    <dgm:cxn modelId="{4E7E652D-6D5D-461A-99F9-677825C4BF3F}" type="presOf" srcId="{BD0568AF-C643-445A-AE46-210BADF7A83A}" destId="{9601ED86-CC2E-4EE4-BD30-F1E6E1DF89FD}" srcOrd="0" destOrd="0" presId="urn:microsoft.com/office/officeart/2009/3/layout/DescendingProcess"/>
    <dgm:cxn modelId="{C1369591-0EAA-4E8E-89DF-578953DE9BAD}" srcId="{BD0568AF-C643-445A-AE46-210BADF7A83A}" destId="{BFB39CC8-3F34-475C-8E89-F6E0CEA8BD18}" srcOrd="4" destOrd="0" parTransId="{548A5269-7905-42A8-AA88-B075271E8C80}" sibTransId="{CB6D6ED4-0787-416A-80F7-7441574926D2}"/>
    <dgm:cxn modelId="{19DE8B83-806F-489A-9B26-DAE7F006C8C9}" type="presOf" srcId="{40A25FE4-33EF-41ED-AEA7-836C3373B5E5}" destId="{D6E43587-49B7-44EB-9067-13736351843A}" srcOrd="0" destOrd="0" presId="urn:microsoft.com/office/officeart/2009/3/layout/DescendingProcess"/>
    <dgm:cxn modelId="{87739B90-697E-4DD2-A2A6-A093FDD16E26}" srcId="{BD0568AF-C643-445A-AE46-210BADF7A83A}" destId="{6BE48A35-8CB9-4776-9010-2B1E29122B42}" srcOrd="1" destOrd="0" parTransId="{F3F29E0E-9429-41B9-AFE0-A91798BA362B}" sibTransId="{40A25FE4-33EF-41ED-AEA7-836C3373B5E5}"/>
    <dgm:cxn modelId="{5E0BF16E-4815-4AFC-A832-F7147A281738}" type="presOf" srcId="{2DBD66D2-9D70-4221-8552-B7124AA240C2}" destId="{3CD3A330-B27E-4C1D-81AD-55A2F842F35B}" srcOrd="0" destOrd="0" presId="urn:microsoft.com/office/officeart/2009/3/layout/DescendingProcess"/>
    <dgm:cxn modelId="{36D90BD0-92B2-4435-992D-60DC096835D7}" type="presParOf" srcId="{9601ED86-CC2E-4EE4-BD30-F1E6E1DF89FD}" destId="{3D5EE34B-1E34-4EE3-88E3-EB48A65E3689}" srcOrd="0" destOrd="0" presId="urn:microsoft.com/office/officeart/2009/3/layout/DescendingProcess"/>
    <dgm:cxn modelId="{3E2C0190-52E8-4282-9289-E8F2232D8F24}" type="presParOf" srcId="{9601ED86-CC2E-4EE4-BD30-F1E6E1DF89FD}" destId="{69C3BC84-AFB0-4871-BD04-25741C87E146}" srcOrd="1" destOrd="0" presId="urn:microsoft.com/office/officeart/2009/3/layout/DescendingProcess"/>
    <dgm:cxn modelId="{3459571A-E25D-47FC-80ED-66C4F81B7109}" type="presParOf" srcId="{9601ED86-CC2E-4EE4-BD30-F1E6E1DF89FD}" destId="{C3E05D52-CD41-4F36-8168-55C9A9DA0BDB}" srcOrd="2" destOrd="0" presId="urn:microsoft.com/office/officeart/2009/3/layout/DescendingProcess"/>
    <dgm:cxn modelId="{2F6C8D95-8E24-4BF0-975B-E0F2427B0F57}" type="presParOf" srcId="{9601ED86-CC2E-4EE4-BD30-F1E6E1DF89FD}" destId="{5C2D69A9-5BE2-4DDC-86BD-407D2241F8CA}" srcOrd="3" destOrd="0" presId="urn:microsoft.com/office/officeart/2009/3/layout/DescendingProcess"/>
    <dgm:cxn modelId="{62DD7B43-2038-4AEC-A794-D68DA7EF3579}" type="presParOf" srcId="{5C2D69A9-5BE2-4DDC-86BD-407D2241F8CA}" destId="{D6E43587-49B7-44EB-9067-13736351843A}" srcOrd="0" destOrd="0" presId="urn:microsoft.com/office/officeart/2009/3/layout/DescendingProcess"/>
    <dgm:cxn modelId="{CDBC210F-D380-4EB9-8335-B4EB78561DB3}" type="presParOf" srcId="{9601ED86-CC2E-4EE4-BD30-F1E6E1DF89FD}" destId="{3CD3A330-B27E-4C1D-81AD-55A2F842F35B}" srcOrd="4" destOrd="0" presId="urn:microsoft.com/office/officeart/2009/3/layout/DescendingProcess"/>
    <dgm:cxn modelId="{08AB1F10-CD7E-4AA9-9034-34BDC8310D17}" type="presParOf" srcId="{9601ED86-CC2E-4EE4-BD30-F1E6E1DF89FD}" destId="{1C1FF7D2-49DE-42DC-951B-7A4423EBA583}" srcOrd="5" destOrd="0" presId="urn:microsoft.com/office/officeart/2009/3/layout/DescendingProcess"/>
    <dgm:cxn modelId="{DFFF37CC-DA29-43AE-BDCD-0E6B6AA9AD7F}" type="presParOf" srcId="{1C1FF7D2-49DE-42DC-951B-7A4423EBA583}" destId="{4258CF39-4D2D-456B-8286-DEB400DA93F8}" srcOrd="0" destOrd="0" presId="urn:microsoft.com/office/officeart/2009/3/layout/DescendingProcess"/>
    <dgm:cxn modelId="{36A045BC-AB51-4603-930E-6318B73B0727}" type="presParOf" srcId="{9601ED86-CC2E-4EE4-BD30-F1E6E1DF89FD}" destId="{460E2C29-CCCD-4A64-AF3A-C5B6AEBC2748}" srcOrd="6" destOrd="0" presId="urn:microsoft.com/office/officeart/2009/3/layout/DescendingProcess"/>
    <dgm:cxn modelId="{C81950D4-61B5-4F56-8553-5B88C4B6D653}" type="presParOf" srcId="{9601ED86-CC2E-4EE4-BD30-F1E6E1DF89FD}" destId="{0D157446-9B18-4A62-8BB9-1E3C97AF1FEA}" srcOrd="7" destOrd="0" presId="urn:microsoft.com/office/officeart/2009/3/layout/DescendingProcess"/>
    <dgm:cxn modelId="{60E3314E-7AFB-41CD-A0F3-7D55996283B8}" type="presParOf" srcId="{0D157446-9B18-4A62-8BB9-1E3C97AF1FEA}" destId="{BA9AB2C7-8E16-4567-9DBA-131B5EE63474}" srcOrd="0" destOrd="0" presId="urn:microsoft.com/office/officeart/2009/3/layout/DescendingProcess"/>
    <dgm:cxn modelId="{A396890A-94B9-4E4D-9A43-5638250B4529}" type="presParOf" srcId="{9601ED86-CC2E-4EE4-BD30-F1E6E1DF89FD}" destId="{25AE62E6-9786-45E2-BD6E-B38324D2309C}"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C6FBF-6015-4728-8E27-BE9EDCB0961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6572774-2C08-44D0-9FBC-8B82749D8BEA}">
      <dgm:prSet phldrT="[Text]"/>
      <dgm:spPr/>
      <dgm:t>
        <a:bodyPr/>
        <a:lstStyle/>
        <a:p>
          <a:r>
            <a:rPr lang="fa-IR" dirty="0" smtClean="0"/>
            <a:t>محدودیت ها</a:t>
          </a:r>
          <a:endParaRPr lang="en-US" dirty="0"/>
        </a:p>
      </dgm:t>
    </dgm:pt>
    <dgm:pt modelId="{0E3CE13C-E8D6-4686-8DD6-348685FC5DD3}" type="parTrans" cxnId="{E106E243-4D9C-46A4-855A-332AAEE0575B}">
      <dgm:prSet/>
      <dgm:spPr/>
      <dgm:t>
        <a:bodyPr/>
        <a:lstStyle/>
        <a:p>
          <a:endParaRPr lang="en-US"/>
        </a:p>
      </dgm:t>
    </dgm:pt>
    <dgm:pt modelId="{B5F60E88-4B55-4DBA-AD03-32A56127A657}" type="sibTrans" cxnId="{E106E243-4D9C-46A4-855A-332AAEE0575B}">
      <dgm:prSet/>
      <dgm:spPr/>
      <dgm:t>
        <a:bodyPr/>
        <a:lstStyle/>
        <a:p>
          <a:endParaRPr lang="en-US"/>
        </a:p>
      </dgm:t>
    </dgm:pt>
    <dgm:pt modelId="{7220F1A8-7FBA-4BB7-851A-77CE55E3D20A}">
      <dgm:prSet phldrT="[Text]" custT="1"/>
      <dgm:spPr/>
      <dgm:t>
        <a:bodyPr/>
        <a:lstStyle/>
        <a:p>
          <a:r>
            <a:rPr lang="fa-IR" sz="2000" dirty="0" smtClean="0"/>
            <a:t>تمام تصمیمات توسط معلم گرفته می شود.</a:t>
          </a:r>
          <a:endParaRPr lang="en-US" sz="2000" dirty="0"/>
        </a:p>
      </dgm:t>
    </dgm:pt>
    <dgm:pt modelId="{6FDE4620-06CA-4A84-9221-35C76758F773}" type="parTrans" cxnId="{8EDAFCCD-CEA4-4208-8455-5C829FB38FB3}">
      <dgm:prSet/>
      <dgm:spPr/>
      <dgm:t>
        <a:bodyPr/>
        <a:lstStyle/>
        <a:p>
          <a:endParaRPr lang="en-US"/>
        </a:p>
      </dgm:t>
    </dgm:pt>
    <dgm:pt modelId="{31087A6B-1C85-451D-8D6D-45909FAF988A}" type="sibTrans" cxnId="{8EDAFCCD-CEA4-4208-8455-5C829FB38FB3}">
      <dgm:prSet/>
      <dgm:spPr/>
      <dgm:t>
        <a:bodyPr/>
        <a:lstStyle/>
        <a:p>
          <a:endParaRPr lang="en-US"/>
        </a:p>
      </dgm:t>
    </dgm:pt>
    <dgm:pt modelId="{30EDC3D8-7CD1-48EE-82F2-2658314EF88F}">
      <dgm:prSet phldrT="[Text]" custT="1"/>
      <dgm:spPr/>
      <dgm:t>
        <a:bodyPr/>
        <a:lstStyle/>
        <a:p>
          <a:r>
            <a:rPr lang="fa-IR" sz="2000" dirty="0" smtClean="0"/>
            <a:t>به مسائل روانی، عاطفی، علایق و توانمندی های دانش آموزان کمتر توجه می شود.</a:t>
          </a:r>
          <a:endParaRPr lang="en-US" sz="2000" dirty="0"/>
        </a:p>
      </dgm:t>
    </dgm:pt>
    <dgm:pt modelId="{0808D7F4-806E-4046-A657-406DB44EE402}" type="parTrans" cxnId="{27D0AE3E-1A5B-4630-8AEC-00D15CCDF425}">
      <dgm:prSet/>
      <dgm:spPr/>
      <dgm:t>
        <a:bodyPr/>
        <a:lstStyle/>
        <a:p>
          <a:endParaRPr lang="en-US"/>
        </a:p>
      </dgm:t>
    </dgm:pt>
    <dgm:pt modelId="{7D3CA9D8-A935-4593-9DA4-E7B3347DB2BE}" type="sibTrans" cxnId="{27D0AE3E-1A5B-4630-8AEC-00D15CCDF425}">
      <dgm:prSet/>
      <dgm:spPr/>
      <dgm:t>
        <a:bodyPr/>
        <a:lstStyle/>
        <a:p>
          <a:endParaRPr lang="en-US"/>
        </a:p>
      </dgm:t>
    </dgm:pt>
    <dgm:pt modelId="{0EEFCB09-0E0D-4E97-9C60-516FE6AA08EB}">
      <dgm:prSet phldrT="[Text]"/>
      <dgm:spPr/>
      <dgm:t>
        <a:bodyPr/>
        <a:lstStyle/>
        <a:p>
          <a:r>
            <a:rPr lang="fa-IR" dirty="0" smtClean="0"/>
            <a:t>محاسن</a:t>
          </a:r>
          <a:endParaRPr lang="en-US" dirty="0"/>
        </a:p>
      </dgm:t>
    </dgm:pt>
    <dgm:pt modelId="{F1468A10-1F3B-4051-99C8-C6838E8AA5E5}" type="parTrans" cxnId="{D273DC21-F4F0-4D05-8150-981D061700D8}">
      <dgm:prSet/>
      <dgm:spPr/>
      <dgm:t>
        <a:bodyPr/>
        <a:lstStyle/>
        <a:p>
          <a:endParaRPr lang="en-US"/>
        </a:p>
      </dgm:t>
    </dgm:pt>
    <dgm:pt modelId="{16B29313-043B-4FF0-8F89-1DBFCBBE7961}" type="sibTrans" cxnId="{D273DC21-F4F0-4D05-8150-981D061700D8}">
      <dgm:prSet/>
      <dgm:spPr/>
      <dgm:t>
        <a:bodyPr/>
        <a:lstStyle/>
        <a:p>
          <a:endParaRPr lang="en-US"/>
        </a:p>
      </dgm:t>
    </dgm:pt>
    <dgm:pt modelId="{4AA012BE-24E6-4562-90C4-AA0D2A8F7500}">
      <dgm:prSet phldrT="[Text]" custT="1"/>
      <dgm:spPr/>
      <dgm:t>
        <a:bodyPr/>
        <a:lstStyle/>
        <a:p>
          <a:pPr algn="ctr"/>
          <a:r>
            <a:rPr lang="fa-IR" sz="1800" dirty="0" smtClean="0"/>
            <a:t> مناسب در نظام های آموزشی فقیر با معلمانی با تجربه ولی امکانات آموزشی محدود</a:t>
          </a:r>
          <a:endParaRPr lang="en-US" sz="1800" dirty="0"/>
        </a:p>
      </dgm:t>
    </dgm:pt>
    <dgm:pt modelId="{746944D4-4EE3-4E47-9277-C582205CA046}" type="parTrans" cxnId="{4528E08A-055D-419B-9DC6-599E842EF94E}">
      <dgm:prSet/>
      <dgm:spPr/>
      <dgm:t>
        <a:bodyPr/>
        <a:lstStyle/>
        <a:p>
          <a:endParaRPr lang="en-US"/>
        </a:p>
      </dgm:t>
    </dgm:pt>
    <dgm:pt modelId="{162DD11A-743E-49D5-8A8A-ECA4107CA94B}" type="sibTrans" cxnId="{4528E08A-055D-419B-9DC6-599E842EF94E}">
      <dgm:prSet/>
      <dgm:spPr/>
      <dgm:t>
        <a:bodyPr/>
        <a:lstStyle/>
        <a:p>
          <a:endParaRPr lang="en-US"/>
        </a:p>
      </dgm:t>
    </dgm:pt>
    <dgm:pt modelId="{8779031F-4C76-4C1B-B33A-59523905CC95}">
      <dgm:prSet phldrT="[Text]" custT="1"/>
      <dgm:spPr/>
      <dgm:t>
        <a:bodyPr/>
        <a:lstStyle/>
        <a:p>
          <a:r>
            <a:rPr lang="fa-IR" sz="2000" dirty="0" smtClean="0"/>
            <a:t>به علت برنامه ریزی دقیق از اتلاف وقت جلوگیری می شود</a:t>
          </a:r>
          <a:endParaRPr lang="en-US" sz="2000" dirty="0"/>
        </a:p>
      </dgm:t>
    </dgm:pt>
    <dgm:pt modelId="{19845B73-7724-4C88-9378-85E128DE3684}" type="parTrans" cxnId="{AF4C0B18-8961-4700-93EA-0B2A854FCB9A}">
      <dgm:prSet/>
      <dgm:spPr/>
      <dgm:t>
        <a:bodyPr/>
        <a:lstStyle/>
        <a:p>
          <a:endParaRPr lang="en-US"/>
        </a:p>
      </dgm:t>
    </dgm:pt>
    <dgm:pt modelId="{470E351C-A411-4218-925E-330E0942A4E9}" type="sibTrans" cxnId="{AF4C0B18-8961-4700-93EA-0B2A854FCB9A}">
      <dgm:prSet/>
      <dgm:spPr/>
      <dgm:t>
        <a:bodyPr/>
        <a:lstStyle/>
        <a:p>
          <a:endParaRPr lang="en-US"/>
        </a:p>
      </dgm:t>
    </dgm:pt>
    <dgm:pt modelId="{5F59D94E-8C26-4823-9AD8-D7A7A285F499}" type="pres">
      <dgm:prSet presAssocID="{3BCC6FBF-6015-4728-8E27-BE9EDCB0961E}" presName="diagram" presStyleCnt="0">
        <dgm:presLayoutVars>
          <dgm:chPref val="1"/>
          <dgm:dir/>
          <dgm:animOne val="branch"/>
          <dgm:animLvl val="lvl"/>
          <dgm:resizeHandles/>
        </dgm:presLayoutVars>
      </dgm:prSet>
      <dgm:spPr/>
      <dgm:t>
        <a:bodyPr/>
        <a:lstStyle/>
        <a:p>
          <a:endParaRPr lang="en-US"/>
        </a:p>
      </dgm:t>
    </dgm:pt>
    <dgm:pt modelId="{A548A476-4EE7-48F8-A50C-766C9377D9EF}" type="pres">
      <dgm:prSet presAssocID="{96572774-2C08-44D0-9FBC-8B82749D8BEA}" presName="root" presStyleCnt="0"/>
      <dgm:spPr/>
    </dgm:pt>
    <dgm:pt modelId="{C98D8E1E-2682-4411-9E15-38E47264D331}" type="pres">
      <dgm:prSet presAssocID="{96572774-2C08-44D0-9FBC-8B82749D8BEA}" presName="rootComposite" presStyleCnt="0"/>
      <dgm:spPr/>
    </dgm:pt>
    <dgm:pt modelId="{C3EBD4C2-4044-4B62-B823-17D333B455C9}" type="pres">
      <dgm:prSet presAssocID="{96572774-2C08-44D0-9FBC-8B82749D8BEA}" presName="rootText" presStyleLbl="node1" presStyleIdx="0" presStyleCnt="2" custScaleX="136026"/>
      <dgm:spPr/>
      <dgm:t>
        <a:bodyPr/>
        <a:lstStyle/>
        <a:p>
          <a:endParaRPr lang="en-US"/>
        </a:p>
      </dgm:t>
    </dgm:pt>
    <dgm:pt modelId="{10E33D04-4F87-40FA-A69A-C32B3BBBD0A4}" type="pres">
      <dgm:prSet presAssocID="{96572774-2C08-44D0-9FBC-8B82749D8BEA}" presName="rootConnector" presStyleLbl="node1" presStyleIdx="0" presStyleCnt="2"/>
      <dgm:spPr/>
      <dgm:t>
        <a:bodyPr/>
        <a:lstStyle/>
        <a:p>
          <a:endParaRPr lang="en-US"/>
        </a:p>
      </dgm:t>
    </dgm:pt>
    <dgm:pt modelId="{7E31117F-7FDD-4984-BB46-2298A0B996E7}" type="pres">
      <dgm:prSet presAssocID="{96572774-2C08-44D0-9FBC-8B82749D8BEA}" presName="childShape" presStyleCnt="0"/>
      <dgm:spPr/>
    </dgm:pt>
    <dgm:pt modelId="{4BEA8AC8-DCBC-4E9A-9605-66BB81CBEF83}" type="pres">
      <dgm:prSet presAssocID="{6FDE4620-06CA-4A84-9221-35C76758F773}" presName="Name13" presStyleLbl="parChTrans1D2" presStyleIdx="0" presStyleCnt="4"/>
      <dgm:spPr/>
      <dgm:t>
        <a:bodyPr/>
        <a:lstStyle/>
        <a:p>
          <a:endParaRPr lang="en-US"/>
        </a:p>
      </dgm:t>
    </dgm:pt>
    <dgm:pt modelId="{67CA81EA-3F04-4433-BD35-D926CC91DA11}" type="pres">
      <dgm:prSet presAssocID="{7220F1A8-7FBA-4BB7-851A-77CE55E3D20A}" presName="childText" presStyleLbl="bgAcc1" presStyleIdx="0" presStyleCnt="4" custScaleX="183847" custScaleY="98102">
        <dgm:presLayoutVars>
          <dgm:bulletEnabled val="1"/>
        </dgm:presLayoutVars>
      </dgm:prSet>
      <dgm:spPr/>
      <dgm:t>
        <a:bodyPr/>
        <a:lstStyle/>
        <a:p>
          <a:endParaRPr lang="en-US"/>
        </a:p>
      </dgm:t>
    </dgm:pt>
    <dgm:pt modelId="{2344BEFB-5A64-4BA5-8081-655136672EAE}" type="pres">
      <dgm:prSet presAssocID="{0808D7F4-806E-4046-A657-406DB44EE402}" presName="Name13" presStyleLbl="parChTrans1D2" presStyleIdx="1" presStyleCnt="4"/>
      <dgm:spPr/>
      <dgm:t>
        <a:bodyPr/>
        <a:lstStyle/>
        <a:p>
          <a:endParaRPr lang="en-US"/>
        </a:p>
      </dgm:t>
    </dgm:pt>
    <dgm:pt modelId="{5A5DE71F-96C9-4144-B69B-2DB922F87409}" type="pres">
      <dgm:prSet presAssocID="{30EDC3D8-7CD1-48EE-82F2-2658314EF88F}" presName="childText" presStyleLbl="bgAcc1" presStyleIdx="1" presStyleCnt="4" custScaleX="180142" custScaleY="117129">
        <dgm:presLayoutVars>
          <dgm:bulletEnabled val="1"/>
        </dgm:presLayoutVars>
      </dgm:prSet>
      <dgm:spPr/>
      <dgm:t>
        <a:bodyPr/>
        <a:lstStyle/>
        <a:p>
          <a:endParaRPr lang="en-US"/>
        </a:p>
      </dgm:t>
    </dgm:pt>
    <dgm:pt modelId="{1EA83E1D-2628-43F9-A52D-87CC68C61985}" type="pres">
      <dgm:prSet presAssocID="{0EEFCB09-0E0D-4E97-9C60-516FE6AA08EB}" presName="root" presStyleCnt="0"/>
      <dgm:spPr/>
    </dgm:pt>
    <dgm:pt modelId="{D559F7C0-B37F-4A90-9E0C-52FDC383B68B}" type="pres">
      <dgm:prSet presAssocID="{0EEFCB09-0E0D-4E97-9C60-516FE6AA08EB}" presName="rootComposite" presStyleCnt="0"/>
      <dgm:spPr/>
    </dgm:pt>
    <dgm:pt modelId="{0EF316E0-D7CF-4B6E-9F95-A552FC2565DC}" type="pres">
      <dgm:prSet presAssocID="{0EEFCB09-0E0D-4E97-9C60-516FE6AA08EB}" presName="rootText" presStyleLbl="node1" presStyleIdx="1" presStyleCnt="2"/>
      <dgm:spPr/>
      <dgm:t>
        <a:bodyPr/>
        <a:lstStyle/>
        <a:p>
          <a:endParaRPr lang="en-US"/>
        </a:p>
      </dgm:t>
    </dgm:pt>
    <dgm:pt modelId="{AF4A63A5-32D8-413F-BBE8-269CBA2C5DA0}" type="pres">
      <dgm:prSet presAssocID="{0EEFCB09-0E0D-4E97-9C60-516FE6AA08EB}" presName="rootConnector" presStyleLbl="node1" presStyleIdx="1" presStyleCnt="2"/>
      <dgm:spPr/>
      <dgm:t>
        <a:bodyPr/>
        <a:lstStyle/>
        <a:p>
          <a:endParaRPr lang="en-US"/>
        </a:p>
      </dgm:t>
    </dgm:pt>
    <dgm:pt modelId="{31FF3601-0715-479B-8E51-667EADFAB2BE}" type="pres">
      <dgm:prSet presAssocID="{0EEFCB09-0E0D-4E97-9C60-516FE6AA08EB}" presName="childShape" presStyleCnt="0"/>
      <dgm:spPr/>
    </dgm:pt>
    <dgm:pt modelId="{04248ABC-D595-4A47-82AB-78E538FAD616}" type="pres">
      <dgm:prSet presAssocID="{746944D4-4EE3-4E47-9277-C582205CA046}" presName="Name13" presStyleLbl="parChTrans1D2" presStyleIdx="2" presStyleCnt="4"/>
      <dgm:spPr/>
      <dgm:t>
        <a:bodyPr/>
        <a:lstStyle/>
        <a:p>
          <a:endParaRPr lang="en-US"/>
        </a:p>
      </dgm:t>
    </dgm:pt>
    <dgm:pt modelId="{1B55EEA2-F610-418C-BF43-FE572143BB7B}" type="pres">
      <dgm:prSet presAssocID="{4AA012BE-24E6-4562-90C4-AA0D2A8F7500}" presName="childText" presStyleLbl="bgAcc1" presStyleIdx="2" presStyleCnt="4" custScaleX="190405" custScaleY="119818">
        <dgm:presLayoutVars>
          <dgm:bulletEnabled val="1"/>
        </dgm:presLayoutVars>
      </dgm:prSet>
      <dgm:spPr/>
      <dgm:t>
        <a:bodyPr/>
        <a:lstStyle/>
        <a:p>
          <a:endParaRPr lang="en-US"/>
        </a:p>
      </dgm:t>
    </dgm:pt>
    <dgm:pt modelId="{B7CF63EF-D3DB-4348-9389-0305D1EB5D0F}" type="pres">
      <dgm:prSet presAssocID="{19845B73-7724-4C88-9378-85E128DE3684}" presName="Name13" presStyleLbl="parChTrans1D2" presStyleIdx="3" presStyleCnt="4"/>
      <dgm:spPr/>
      <dgm:t>
        <a:bodyPr/>
        <a:lstStyle/>
        <a:p>
          <a:endParaRPr lang="en-US"/>
        </a:p>
      </dgm:t>
    </dgm:pt>
    <dgm:pt modelId="{9C52D528-820E-4AFA-A4D4-64E636894837}" type="pres">
      <dgm:prSet presAssocID="{8779031F-4C76-4C1B-B33A-59523905CC95}" presName="childText" presStyleLbl="bgAcc1" presStyleIdx="3" presStyleCnt="4" custScaleX="187338">
        <dgm:presLayoutVars>
          <dgm:bulletEnabled val="1"/>
        </dgm:presLayoutVars>
      </dgm:prSet>
      <dgm:spPr/>
      <dgm:t>
        <a:bodyPr/>
        <a:lstStyle/>
        <a:p>
          <a:endParaRPr lang="en-US"/>
        </a:p>
      </dgm:t>
    </dgm:pt>
  </dgm:ptLst>
  <dgm:cxnLst>
    <dgm:cxn modelId="{A04999B0-015D-40E5-9779-B2565715F7FA}" type="presOf" srcId="{6FDE4620-06CA-4A84-9221-35C76758F773}" destId="{4BEA8AC8-DCBC-4E9A-9605-66BB81CBEF83}" srcOrd="0" destOrd="0" presId="urn:microsoft.com/office/officeart/2005/8/layout/hierarchy3"/>
    <dgm:cxn modelId="{611B9D28-4A7F-463F-B4FA-BB794BB258D3}" type="presOf" srcId="{0EEFCB09-0E0D-4E97-9C60-516FE6AA08EB}" destId="{AF4A63A5-32D8-413F-BBE8-269CBA2C5DA0}" srcOrd="1" destOrd="0" presId="urn:microsoft.com/office/officeart/2005/8/layout/hierarchy3"/>
    <dgm:cxn modelId="{6A337B4E-23F4-4009-BEA9-065456FBCA1A}" type="presOf" srcId="{8779031F-4C76-4C1B-B33A-59523905CC95}" destId="{9C52D528-820E-4AFA-A4D4-64E636894837}" srcOrd="0" destOrd="0" presId="urn:microsoft.com/office/officeart/2005/8/layout/hierarchy3"/>
    <dgm:cxn modelId="{D273DC21-F4F0-4D05-8150-981D061700D8}" srcId="{3BCC6FBF-6015-4728-8E27-BE9EDCB0961E}" destId="{0EEFCB09-0E0D-4E97-9C60-516FE6AA08EB}" srcOrd="1" destOrd="0" parTransId="{F1468A10-1F3B-4051-99C8-C6838E8AA5E5}" sibTransId="{16B29313-043B-4FF0-8F89-1DBFCBBE7961}"/>
    <dgm:cxn modelId="{51C90578-43B1-488B-890C-8E18CC8FEC7F}" type="presOf" srcId="{96572774-2C08-44D0-9FBC-8B82749D8BEA}" destId="{C3EBD4C2-4044-4B62-B823-17D333B455C9}" srcOrd="0" destOrd="0" presId="urn:microsoft.com/office/officeart/2005/8/layout/hierarchy3"/>
    <dgm:cxn modelId="{8790088F-9C84-4FDB-BE2A-02CCB15B221C}" type="presOf" srcId="{96572774-2C08-44D0-9FBC-8B82749D8BEA}" destId="{10E33D04-4F87-40FA-A69A-C32B3BBBD0A4}" srcOrd="1" destOrd="0" presId="urn:microsoft.com/office/officeart/2005/8/layout/hierarchy3"/>
    <dgm:cxn modelId="{E8E52CB2-15FF-440D-94C5-721169C73466}" type="presOf" srcId="{4AA012BE-24E6-4562-90C4-AA0D2A8F7500}" destId="{1B55EEA2-F610-418C-BF43-FE572143BB7B}" srcOrd="0" destOrd="0" presId="urn:microsoft.com/office/officeart/2005/8/layout/hierarchy3"/>
    <dgm:cxn modelId="{27D0AE3E-1A5B-4630-8AEC-00D15CCDF425}" srcId="{96572774-2C08-44D0-9FBC-8B82749D8BEA}" destId="{30EDC3D8-7CD1-48EE-82F2-2658314EF88F}" srcOrd="1" destOrd="0" parTransId="{0808D7F4-806E-4046-A657-406DB44EE402}" sibTransId="{7D3CA9D8-A935-4593-9DA4-E7B3347DB2BE}"/>
    <dgm:cxn modelId="{AF4C0B18-8961-4700-93EA-0B2A854FCB9A}" srcId="{0EEFCB09-0E0D-4E97-9C60-516FE6AA08EB}" destId="{8779031F-4C76-4C1B-B33A-59523905CC95}" srcOrd="1" destOrd="0" parTransId="{19845B73-7724-4C88-9378-85E128DE3684}" sibTransId="{470E351C-A411-4218-925E-330E0942A4E9}"/>
    <dgm:cxn modelId="{AEB2C211-7D1D-4918-9186-DC51B6849A3C}" type="presOf" srcId="{19845B73-7724-4C88-9378-85E128DE3684}" destId="{B7CF63EF-D3DB-4348-9389-0305D1EB5D0F}" srcOrd="0" destOrd="0" presId="urn:microsoft.com/office/officeart/2005/8/layout/hierarchy3"/>
    <dgm:cxn modelId="{A748ACAA-A00D-49B6-BA59-67F4CF0FA2E0}" type="presOf" srcId="{0808D7F4-806E-4046-A657-406DB44EE402}" destId="{2344BEFB-5A64-4BA5-8081-655136672EAE}" srcOrd="0" destOrd="0" presId="urn:microsoft.com/office/officeart/2005/8/layout/hierarchy3"/>
    <dgm:cxn modelId="{4528E08A-055D-419B-9DC6-599E842EF94E}" srcId="{0EEFCB09-0E0D-4E97-9C60-516FE6AA08EB}" destId="{4AA012BE-24E6-4562-90C4-AA0D2A8F7500}" srcOrd="0" destOrd="0" parTransId="{746944D4-4EE3-4E47-9277-C582205CA046}" sibTransId="{162DD11A-743E-49D5-8A8A-ECA4107CA94B}"/>
    <dgm:cxn modelId="{642894BF-8759-4263-B14E-3A3A9625E258}" type="presOf" srcId="{0EEFCB09-0E0D-4E97-9C60-516FE6AA08EB}" destId="{0EF316E0-D7CF-4B6E-9F95-A552FC2565DC}" srcOrd="0" destOrd="0" presId="urn:microsoft.com/office/officeart/2005/8/layout/hierarchy3"/>
    <dgm:cxn modelId="{E106E243-4D9C-46A4-855A-332AAEE0575B}" srcId="{3BCC6FBF-6015-4728-8E27-BE9EDCB0961E}" destId="{96572774-2C08-44D0-9FBC-8B82749D8BEA}" srcOrd="0" destOrd="0" parTransId="{0E3CE13C-E8D6-4686-8DD6-348685FC5DD3}" sibTransId="{B5F60E88-4B55-4DBA-AD03-32A56127A657}"/>
    <dgm:cxn modelId="{CA7C13CE-FE6F-46D7-8498-31B285A68503}" type="presOf" srcId="{30EDC3D8-7CD1-48EE-82F2-2658314EF88F}" destId="{5A5DE71F-96C9-4144-B69B-2DB922F87409}" srcOrd="0" destOrd="0" presId="urn:microsoft.com/office/officeart/2005/8/layout/hierarchy3"/>
    <dgm:cxn modelId="{3ED44F66-DA04-420C-B279-710DF41B61E5}" type="presOf" srcId="{746944D4-4EE3-4E47-9277-C582205CA046}" destId="{04248ABC-D595-4A47-82AB-78E538FAD616}" srcOrd="0" destOrd="0" presId="urn:microsoft.com/office/officeart/2005/8/layout/hierarchy3"/>
    <dgm:cxn modelId="{8EDAFCCD-CEA4-4208-8455-5C829FB38FB3}" srcId="{96572774-2C08-44D0-9FBC-8B82749D8BEA}" destId="{7220F1A8-7FBA-4BB7-851A-77CE55E3D20A}" srcOrd="0" destOrd="0" parTransId="{6FDE4620-06CA-4A84-9221-35C76758F773}" sibTransId="{31087A6B-1C85-451D-8D6D-45909FAF988A}"/>
    <dgm:cxn modelId="{C39EB52A-D887-46BC-988C-8AD98BE9A3C1}" type="presOf" srcId="{7220F1A8-7FBA-4BB7-851A-77CE55E3D20A}" destId="{67CA81EA-3F04-4433-BD35-D926CC91DA11}" srcOrd="0" destOrd="0" presId="urn:microsoft.com/office/officeart/2005/8/layout/hierarchy3"/>
    <dgm:cxn modelId="{4A2D5DA7-908E-4102-B193-B642D24A5424}" type="presOf" srcId="{3BCC6FBF-6015-4728-8E27-BE9EDCB0961E}" destId="{5F59D94E-8C26-4823-9AD8-D7A7A285F499}" srcOrd="0" destOrd="0" presId="urn:microsoft.com/office/officeart/2005/8/layout/hierarchy3"/>
    <dgm:cxn modelId="{8F3952B3-A0C5-4AA4-8F14-68E04BBFD60D}" type="presParOf" srcId="{5F59D94E-8C26-4823-9AD8-D7A7A285F499}" destId="{A548A476-4EE7-48F8-A50C-766C9377D9EF}" srcOrd="0" destOrd="0" presId="urn:microsoft.com/office/officeart/2005/8/layout/hierarchy3"/>
    <dgm:cxn modelId="{DB485C36-03BB-47B3-8598-28DA8ABF0AED}" type="presParOf" srcId="{A548A476-4EE7-48F8-A50C-766C9377D9EF}" destId="{C98D8E1E-2682-4411-9E15-38E47264D331}" srcOrd="0" destOrd="0" presId="urn:microsoft.com/office/officeart/2005/8/layout/hierarchy3"/>
    <dgm:cxn modelId="{D3A44108-69CF-43CF-987A-BBAC7F5F4A7F}" type="presParOf" srcId="{C98D8E1E-2682-4411-9E15-38E47264D331}" destId="{C3EBD4C2-4044-4B62-B823-17D333B455C9}" srcOrd="0" destOrd="0" presId="urn:microsoft.com/office/officeart/2005/8/layout/hierarchy3"/>
    <dgm:cxn modelId="{CE6B028F-E926-435B-BAB8-7CBFE2089DA0}" type="presParOf" srcId="{C98D8E1E-2682-4411-9E15-38E47264D331}" destId="{10E33D04-4F87-40FA-A69A-C32B3BBBD0A4}" srcOrd="1" destOrd="0" presId="urn:microsoft.com/office/officeart/2005/8/layout/hierarchy3"/>
    <dgm:cxn modelId="{A40E0F91-FC45-4B99-B074-EBA6FF3CA4C6}" type="presParOf" srcId="{A548A476-4EE7-48F8-A50C-766C9377D9EF}" destId="{7E31117F-7FDD-4984-BB46-2298A0B996E7}" srcOrd="1" destOrd="0" presId="urn:microsoft.com/office/officeart/2005/8/layout/hierarchy3"/>
    <dgm:cxn modelId="{60B0561C-408B-40F4-86CC-02424E77E69C}" type="presParOf" srcId="{7E31117F-7FDD-4984-BB46-2298A0B996E7}" destId="{4BEA8AC8-DCBC-4E9A-9605-66BB81CBEF83}" srcOrd="0" destOrd="0" presId="urn:microsoft.com/office/officeart/2005/8/layout/hierarchy3"/>
    <dgm:cxn modelId="{97787536-8CDA-482D-A443-863910137611}" type="presParOf" srcId="{7E31117F-7FDD-4984-BB46-2298A0B996E7}" destId="{67CA81EA-3F04-4433-BD35-D926CC91DA11}" srcOrd="1" destOrd="0" presId="urn:microsoft.com/office/officeart/2005/8/layout/hierarchy3"/>
    <dgm:cxn modelId="{0F4EFA9A-A965-43A4-A6D0-F035D6DC590F}" type="presParOf" srcId="{7E31117F-7FDD-4984-BB46-2298A0B996E7}" destId="{2344BEFB-5A64-4BA5-8081-655136672EAE}" srcOrd="2" destOrd="0" presId="urn:microsoft.com/office/officeart/2005/8/layout/hierarchy3"/>
    <dgm:cxn modelId="{7D40DE5C-CF58-4836-B25A-A344586268FD}" type="presParOf" srcId="{7E31117F-7FDD-4984-BB46-2298A0B996E7}" destId="{5A5DE71F-96C9-4144-B69B-2DB922F87409}" srcOrd="3" destOrd="0" presId="urn:microsoft.com/office/officeart/2005/8/layout/hierarchy3"/>
    <dgm:cxn modelId="{6CC9BE7C-9580-4F7C-A505-AFC654C272A8}" type="presParOf" srcId="{5F59D94E-8C26-4823-9AD8-D7A7A285F499}" destId="{1EA83E1D-2628-43F9-A52D-87CC68C61985}" srcOrd="1" destOrd="0" presId="urn:microsoft.com/office/officeart/2005/8/layout/hierarchy3"/>
    <dgm:cxn modelId="{92985548-63A7-4932-8BCB-B9CBF505C9AE}" type="presParOf" srcId="{1EA83E1D-2628-43F9-A52D-87CC68C61985}" destId="{D559F7C0-B37F-4A90-9E0C-52FDC383B68B}" srcOrd="0" destOrd="0" presId="urn:microsoft.com/office/officeart/2005/8/layout/hierarchy3"/>
    <dgm:cxn modelId="{280E8AB2-0CEE-4FF8-9558-CF6074DBE1B1}" type="presParOf" srcId="{D559F7C0-B37F-4A90-9E0C-52FDC383B68B}" destId="{0EF316E0-D7CF-4B6E-9F95-A552FC2565DC}" srcOrd="0" destOrd="0" presId="urn:microsoft.com/office/officeart/2005/8/layout/hierarchy3"/>
    <dgm:cxn modelId="{E3E00D49-43FC-4EA9-B76F-E0D323F7C389}" type="presParOf" srcId="{D559F7C0-B37F-4A90-9E0C-52FDC383B68B}" destId="{AF4A63A5-32D8-413F-BBE8-269CBA2C5DA0}" srcOrd="1" destOrd="0" presId="urn:microsoft.com/office/officeart/2005/8/layout/hierarchy3"/>
    <dgm:cxn modelId="{AFA49628-B585-4281-A239-08F7E022B6FA}" type="presParOf" srcId="{1EA83E1D-2628-43F9-A52D-87CC68C61985}" destId="{31FF3601-0715-479B-8E51-667EADFAB2BE}" srcOrd="1" destOrd="0" presId="urn:microsoft.com/office/officeart/2005/8/layout/hierarchy3"/>
    <dgm:cxn modelId="{263F0D63-02A6-4C88-A699-586EA87728B3}" type="presParOf" srcId="{31FF3601-0715-479B-8E51-667EADFAB2BE}" destId="{04248ABC-D595-4A47-82AB-78E538FAD616}" srcOrd="0" destOrd="0" presId="urn:microsoft.com/office/officeart/2005/8/layout/hierarchy3"/>
    <dgm:cxn modelId="{096B60A5-81B2-43A6-A415-124CDE30A3C1}" type="presParOf" srcId="{31FF3601-0715-479B-8E51-667EADFAB2BE}" destId="{1B55EEA2-F610-418C-BF43-FE572143BB7B}" srcOrd="1" destOrd="0" presId="urn:microsoft.com/office/officeart/2005/8/layout/hierarchy3"/>
    <dgm:cxn modelId="{13480F4F-9DA8-48B4-8BAD-E8561EB4FA30}" type="presParOf" srcId="{31FF3601-0715-479B-8E51-667EADFAB2BE}" destId="{B7CF63EF-D3DB-4348-9389-0305D1EB5D0F}" srcOrd="2" destOrd="0" presId="urn:microsoft.com/office/officeart/2005/8/layout/hierarchy3"/>
    <dgm:cxn modelId="{B8A64AAA-5DDB-431F-8E01-6856E4CD13AE}" type="presParOf" srcId="{31FF3601-0715-479B-8E51-667EADFAB2BE}" destId="{9C52D528-820E-4AFA-A4D4-64E63689483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3CBB6F-C24E-4E1F-872F-830AD84A2230}" type="doc">
      <dgm:prSet loTypeId="urn:microsoft.com/office/officeart/2005/8/layout/process5" loCatId="process" qsTypeId="urn:microsoft.com/office/officeart/2005/8/quickstyle/3d5" qsCatId="3D" csTypeId="urn:microsoft.com/office/officeart/2005/8/colors/accent1_2" csCatId="accent1" phldr="1"/>
      <dgm:spPr/>
      <dgm:t>
        <a:bodyPr/>
        <a:lstStyle/>
        <a:p>
          <a:endParaRPr lang="en-US"/>
        </a:p>
      </dgm:t>
    </dgm:pt>
    <dgm:pt modelId="{261A88D9-051D-4E82-9A46-75E32FAD9A18}">
      <dgm:prSet phldrT="[Text]" custT="1"/>
      <dgm:spPr/>
      <dgm:t>
        <a:bodyPr/>
        <a:lstStyle/>
        <a:p>
          <a:r>
            <a:rPr lang="fa-IR" sz="2000" dirty="0" smtClean="0"/>
            <a:t>طرح مساله مناسب به منظور جلب توجه دانش اموزان در شروع تدریس</a:t>
          </a:r>
          <a:endParaRPr lang="en-US" sz="2000" dirty="0"/>
        </a:p>
      </dgm:t>
    </dgm:pt>
    <dgm:pt modelId="{A2C9F31A-B95C-4E76-AE69-6BCC7B8B924D}" type="parTrans" cxnId="{BA06E4D8-5DA7-42FB-91DA-1D8DC918DE89}">
      <dgm:prSet/>
      <dgm:spPr/>
      <dgm:t>
        <a:bodyPr/>
        <a:lstStyle/>
        <a:p>
          <a:endParaRPr lang="en-US"/>
        </a:p>
      </dgm:t>
    </dgm:pt>
    <dgm:pt modelId="{C8EC565E-8D13-4DF6-86A6-89005D1B309E}" type="sibTrans" cxnId="{BA06E4D8-5DA7-42FB-91DA-1D8DC918DE89}">
      <dgm:prSet/>
      <dgm:spPr/>
      <dgm:t>
        <a:bodyPr/>
        <a:lstStyle/>
        <a:p>
          <a:endParaRPr lang="en-US"/>
        </a:p>
      </dgm:t>
    </dgm:pt>
    <dgm:pt modelId="{E959F64C-9EE9-4F12-82C0-74D743B11157}">
      <dgm:prSet phldrT="[Text]"/>
      <dgm:spPr/>
      <dgm:t>
        <a:bodyPr/>
        <a:lstStyle/>
        <a:p>
          <a:r>
            <a:rPr lang="fa-IR" dirty="0" smtClean="0"/>
            <a:t>جمع آوری اطلاعات از منابع علمی معتبر درسی و غیر درسی</a:t>
          </a:r>
          <a:endParaRPr lang="en-US" dirty="0"/>
        </a:p>
      </dgm:t>
    </dgm:pt>
    <dgm:pt modelId="{F81173A1-702C-4D94-AB6B-92B1B8BD0B28}" type="parTrans" cxnId="{0DA396C4-4F0B-44B3-B42B-86B48214DB4D}">
      <dgm:prSet/>
      <dgm:spPr/>
      <dgm:t>
        <a:bodyPr/>
        <a:lstStyle/>
        <a:p>
          <a:endParaRPr lang="en-US"/>
        </a:p>
      </dgm:t>
    </dgm:pt>
    <dgm:pt modelId="{09DD1207-C63E-4100-88F3-678467291679}" type="sibTrans" cxnId="{0DA396C4-4F0B-44B3-B42B-86B48214DB4D}">
      <dgm:prSet/>
      <dgm:spPr/>
      <dgm:t>
        <a:bodyPr/>
        <a:lstStyle/>
        <a:p>
          <a:endParaRPr lang="en-US"/>
        </a:p>
      </dgm:t>
    </dgm:pt>
    <dgm:pt modelId="{7EC6F234-3E34-4F92-9462-8763F5A52384}">
      <dgm:prSet phldrT="[Text]"/>
      <dgm:spPr/>
      <dgm:t>
        <a:bodyPr/>
        <a:lstStyle/>
        <a:p>
          <a:r>
            <a:rPr lang="fa-IR" dirty="0" smtClean="0"/>
            <a:t>فرضیه ساری و پیش بینی راه حل های احتمالی از طریق تفکر توسط دانش آموزان</a:t>
          </a:r>
          <a:endParaRPr lang="en-US" dirty="0"/>
        </a:p>
      </dgm:t>
    </dgm:pt>
    <dgm:pt modelId="{818A58D7-5A67-44BA-A09C-AF2F09456566}" type="parTrans" cxnId="{896C9ACF-1771-425B-81CF-4B3872B457D3}">
      <dgm:prSet/>
      <dgm:spPr/>
      <dgm:t>
        <a:bodyPr/>
        <a:lstStyle/>
        <a:p>
          <a:endParaRPr lang="en-US"/>
        </a:p>
      </dgm:t>
    </dgm:pt>
    <dgm:pt modelId="{CB4CC58F-2963-42A6-90E0-A60346108A2A}" type="sibTrans" cxnId="{896C9ACF-1771-425B-81CF-4B3872B457D3}">
      <dgm:prSet/>
      <dgm:spPr/>
      <dgm:t>
        <a:bodyPr/>
        <a:lstStyle/>
        <a:p>
          <a:endParaRPr lang="en-US"/>
        </a:p>
      </dgm:t>
    </dgm:pt>
    <dgm:pt modelId="{B75B2D14-4CA1-4ECC-9D6F-3D2877E60C0B}">
      <dgm:prSet phldrT="[Text]"/>
      <dgm:spPr/>
      <dgm:t>
        <a:bodyPr/>
        <a:lstStyle/>
        <a:p>
          <a:r>
            <a:rPr lang="fa-IR" dirty="0" smtClean="0"/>
            <a:t>آزمایش فرضیه در جهت قبول یا رد آن</a:t>
          </a:r>
          <a:endParaRPr lang="en-US" dirty="0"/>
        </a:p>
      </dgm:t>
    </dgm:pt>
    <dgm:pt modelId="{87577188-3415-4D59-A0A3-3C8F34B23A4B}" type="parTrans" cxnId="{9AB47FC5-B992-4CD2-9F98-4E4C71307EB5}">
      <dgm:prSet/>
      <dgm:spPr/>
      <dgm:t>
        <a:bodyPr/>
        <a:lstStyle/>
        <a:p>
          <a:endParaRPr lang="en-US"/>
        </a:p>
      </dgm:t>
    </dgm:pt>
    <dgm:pt modelId="{9FB548BB-ABA2-4D07-B41E-B1B81E5A424B}" type="sibTrans" cxnId="{9AB47FC5-B992-4CD2-9F98-4E4C71307EB5}">
      <dgm:prSet/>
      <dgm:spPr/>
      <dgm:t>
        <a:bodyPr/>
        <a:lstStyle/>
        <a:p>
          <a:endParaRPr lang="en-US"/>
        </a:p>
      </dgm:t>
    </dgm:pt>
    <dgm:pt modelId="{766595C8-5330-43ED-8E5C-DC902AAD6F8A}">
      <dgm:prSet phldrT="[Text]"/>
      <dgm:spPr/>
      <dgm:t>
        <a:bodyPr/>
        <a:lstStyle/>
        <a:p>
          <a:r>
            <a:rPr lang="fa-IR" dirty="0" smtClean="0"/>
            <a:t>آموختن مفاهیم تازه و ارائه راه حل قابل قبول توسط دانش آموزان</a:t>
          </a:r>
          <a:endParaRPr lang="en-US" dirty="0"/>
        </a:p>
      </dgm:t>
    </dgm:pt>
    <dgm:pt modelId="{F9B373E6-E587-42E0-A9E9-C0F69649305B}" type="parTrans" cxnId="{973A4F68-86F8-4679-B3E3-4694D3A3056A}">
      <dgm:prSet/>
      <dgm:spPr/>
      <dgm:t>
        <a:bodyPr/>
        <a:lstStyle/>
        <a:p>
          <a:endParaRPr lang="en-US"/>
        </a:p>
      </dgm:t>
    </dgm:pt>
    <dgm:pt modelId="{37593695-ABAA-475B-BFA6-D2009BCD085D}" type="sibTrans" cxnId="{973A4F68-86F8-4679-B3E3-4694D3A3056A}">
      <dgm:prSet/>
      <dgm:spPr/>
      <dgm:t>
        <a:bodyPr/>
        <a:lstStyle/>
        <a:p>
          <a:endParaRPr lang="en-US"/>
        </a:p>
      </dgm:t>
    </dgm:pt>
    <dgm:pt modelId="{2D76AC11-940C-4A7D-A5A3-C776A2F3FCFA}" type="pres">
      <dgm:prSet presAssocID="{453CBB6F-C24E-4E1F-872F-830AD84A2230}" presName="diagram" presStyleCnt="0">
        <dgm:presLayoutVars>
          <dgm:dir/>
          <dgm:resizeHandles val="exact"/>
        </dgm:presLayoutVars>
      </dgm:prSet>
      <dgm:spPr/>
      <dgm:t>
        <a:bodyPr/>
        <a:lstStyle/>
        <a:p>
          <a:endParaRPr lang="en-US"/>
        </a:p>
      </dgm:t>
    </dgm:pt>
    <dgm:pt modelId="{D466CBFF-1259-4245-9E71-97777A86BD89}" type="pres">
      <dgm:prSet presAssocID="{261A88D9-051D-4E82-9A46-75E32FAD9A18}" presName="node" presStyleLbl="node1" presStyleIdx="0" presStyleCnt="5" custScaleX="114008" custScaleY="104307">
        <dgm:presLayoutVars>
          <dgm:bulletEnabled val="1"/>
        </dgm:presLayoutVars>
      </dgm:prSet>
      <dgm:spPr/>
      <dgm:t>
        <a:bodyPr/>
        <a:lstStyle/>
        <a:p>
          <a:endParaRPr lang="en-US"/>
        </a:p>
      </dgm:t>
    </dgm:pt>
    <dgm:pt modelId="{9D68F001-B24A-4F4D-9E00-F2238DFE1616}" type="pres">
      <dgm:prSet presAssocID="{C8EC565E-8D13-4DF6-86A6-89005D1B309E}" presName="sibTrans" presStyleLbl="sibTrans2D1" presStyleIdx="0" presStyleCnt="4"/>
      <dgm:spPr/>
      <dgm:t>
        <a:bodyPr/>
        <a:lstStyle/>
        <a:p>
          <a:endParaRPr lang="en-US"/>
        </a:p>
      </dgm:t>
    </dgm:pt>
    <dgm:pt modelId="{EACD6135-2E1F-4C85-A8D3-DCEFE11D80E2}" type="pres">
      <dgm:prSet presAssocID="{C8EC565E-8D13-4DF6-86A6-89005D1B309E}" presName="connectorText" presStyleLbl="sibTrans2D1" presStyleIdx="0" presStyleCnt="4"/>
      <dgm:spPr/>
      <dgm:t>
        <a:bodyPr/>
        <a:lstStyle/>
        <a:p>
          <a:endParaRPr lang="en-US"/>
        </a:p>
      </dgm:t>
    </dgm:pt>
    <dgm:pt modelId="{C23C34E7-0DE5-468B-82B9-005DF11E4218}" type="pres">
      <dgm:prSet presAssocID="{E959F64C-9EE9-4F12-82C0-74D743B11157}" presName="node" presStyleLbl="node1" presStyleIdx="1" presStyleCnt="5">
        <dgm:presLayoutVars>
          <dgm:bulletEnabled val="1"/>
        </dgm:presLayoutVars>
      </dgm:prSet>
      <dgm:spPr/>
      <dgm:t>
        <a:bodyPr/>
        <a:lstStyle/>
        <a:p>
          <a:endParaRPr lang="en-US"/>
        </a:p>
      </dgm:t>
    </dgm:pt>
    <dgm:pt modelId="{A94C7426-54F1-4916-AEC6-9C507E0805B2}" type="pres">
      <dgm:prSet presAssocID="{09DD1207-C63E-4100-88F3-678467291679}" presName="sibTrans" presStyleLbl="sibTrans2D1" presStyleIdx="1" presStyleCnt="4"/>
      <dgm:spPr/>
      <dgm:t>
        <a:bodyPr/>
        <a:lstStyle/>
        <a:p>
          <a:endParaRPr lang="en-US"/>
        </a:p>
      </dgm:t>
    </dgm:pt>
    <dgm:pt modelId="{FBA5D020-8973-4E8C-9D67-ABAEAB5153EB}" type="pres">
      <dgm:prSet presAssocID="{09DD1207-C63E-4100-88F3-678467291679}" presName="connectorText" presStyleLbl="sibTrans2D1" presStyleIdx="1" presStyleCnt="4"/>
      <dgm:spPr/>
      <dgm:t>
        <a:bodyPr/>
        <a:lstStyle/>
        <a:p>
          <a:endParaRPr lang="en-US"/>
        </a:p>
      </dgm:t>
    </dgm:pt>
    <dgm:pt modelId="{21CC9C04-EFDB-459D-AF60-61A571794C31}" type="pres">
      <dgm:prSet presAssocID="{7EC6F234-3E34-4F92-9462-8763F5A52384}" presName="node" presStyleLbl="node1" presStyleIdx="2" presStyleCnt="5" custScaleX="184182" custScaleY="127247">
        <dgm:presLayoutVars>
          <dgm:bulletEnabled val="1"/>
        </dgm:presLayoutVars>
      </dgm:prSet>
      <dgm:spPr/>
      <dgm:t>
        <a:bodyPr/>
        <a:lstStyle/>
        <a:p>
          <a:endParaRPr lang="en-US"/>
        </a:p>
      </dgm:t>
    </dgm:pt>
    <dgm:pt modelId="{7BC65E78-402E-4C17-A01A-E6C6A284A623}" type="pres">
      <dgm:prSet presAssocID="{CB4CC58F-2963-42A6-90E0-A60346108A2A}" presName="sibTrans" presStyleLbl="sibTrans2D1" presStyleIdx="2" presStyleCnt="4"/>
      <dgm:spPr/>
      <dgm:t>
        <a:bodyPr/>
        <a:lstStyle/>
        <a:p>
          <a:endParaRPr lang="en-US"/>
        </a:p>
      </dgm:t>
    </dgm:pt>
    <dgm:pt modelId="{B81DBBB5-7297-45F6-A5D8-881D635BBF73}" type="pres">
      <dgm:prSet presAssocID="{CB4CC58F-2963-42A6-90E0-A60346108A2A}" presName="connectorText" presStyleLbl="sibTrans2D1" presStyleIdx="2" presStyleCnt="4"/>
      <dgm:spPr/>
      <dgm:t>
        <a:bodyPr/>
        <a:lstStyle/>
        <a:p>
          <a:endParaRPr lang="en-US"/>
        </a:p>
      </dgm:t>
    </dgm:pt>
    <dgm:pt modelId="{6D475062-0202-44E8-9717-A1A96F5E5D6F}" type="pres">
      <dgm:prSet presAssocID="{B75B2D14-4CA1-4ECC-9D6F-3D2877E60C0B}" presName="node" presStyleLbl="node1" presStyleIdx="3" presStyleCnt="5">
        <dgm:presLayoutVars>
          <dgm:bulletEnabled val="1"/>
        </dgm:presLayoutVars>
      </dgm:prSet>
      <dgm:spPr/>
      <dgm:t>
        <a:bodyPr/>
        <a:lstStyle/>
        <a:p>
          <a:endParaRPr lang="en-US"/>
        </a:p>
      </dgm:t>
    </dgm:pt>
    <dgm:pt modelId="{8348CDAB-5062-4A72-8118-EC1AAA2B6F35}" type="pres">
      <dgm:prSet presAssocID="{9FB548BB-ABA2-4D07-B41E-B1B81E5A424B}" presName="sibTrans" presStyleLbl="sibTrans2D1" presStyleIdx="3" presStyleCnt="4"/>
      <dgm:spPr/>
      <dgm:t>
        <a:bodyPr/>
        <a:lstStyle/>
        <a:p>
          <a:endParaRPr lang="en-US"/>
        </a:p>
      </dgm:t>
    </dgm:pt>
    <dgm:pt modelId="{C7BE3710-9E12-407B-B5A2-69CCF1BFE387}" type="pres">
      <dgm:prSet presAssocID="{9FB548BB-ABA2-4D07-B41E-B1B81E5A424B}" presName="connectorText" presStyleLbl="sibTrans2D1" presStyleIdx="3" presStyleCnt="4"/>
      <dgm:spPr/>
      <dgm:t>
        <a:bodyPr/>
        <a:lstStyle/>
        <a:p>
          <a:endParaRPr lang="en-US"/>
        </a:p>
      </dgm:t>
    </dgm:pt>
    <dgm:pt modelId="{7FC2E9F6-1995-45C4-B36A-CCD04435FCFB}" type="pres">
      <dgm:prSet presAssocID="{766595C8-5330-43ED-8E5C-DC902AAD6F8A}" presName="node" presStyleLbl="node1" presStyleIdx="4" presStyleCnt="5">
        <dgm:presLayoutVars>
          <dgm:bulletEnabled val="1"/>
        </dgm:presLayoutVars>
      </dgm:prSet>
      <dgm:spPr/>
      <dgm:t>
        <a:bodyPr/>
        <a:lstStyle/>
        <a:p>
          <a:endParaRPr lang="en-US"/>
        </a:p>
      </dgm:t>
    </dgm:pt>
  </dgm:ptLst>
  <dgm:cxnLst>
    <dgm:cxn modelId="{9AB47FC5-B992-4CD2-9F98-4E4C71307EB5}" srcId="{453CBB6F-C24E-4E1F-872F-830AD84A2230}" destId="{B75B2D14-4CA1-4ECC-9D6F-3D2877E60C0B}" srcOrd="3" destOrd="0" parTransId="{87577188-3415-4D59-A0A3-3C8F34B23A4B}" sibTransId="{9FB548BB-ABA2-4D07-B41E-B1B81E5A424B}"/>
    <dgm:cxn modelId="{EBA1C5FD-20E9-4D7C-815B-2C69626CA396}" type="presOf" srcId="{766595C8-5330-43ED-8E5C-DC902AAD6F8A}" destId="{7FC2E9F6-1995-45C4-B36A-CCD04435FCFB}" srcOrd="0" destOrd="0" presId="urn:microsoft.com/office/officeart/2005/8/layout/process5"/>
    <dgm:cxn modelId="{EC6E1DD2-5B4B-477A-BA33-E4C6D0E11D43}" type="presOf" srcId="{453CBB6F-C24E-4E1F-872F-830AD84A2230}" destId="{2D76AC11-940C-4A7D-A5A3-C776A2F3FCFA}" srcOrd="0" destOrd="0" presId="urn:microsoft.com/office/officeart/2005/8/layout/process5"/>
    <dgm:cxn modelId="{BA06E4D8-5DA7-42FB-91DA-1D8DC918DE89}" srcId="{453CBB6F-C24E-4E1F-872F-830AD84A2230}" destId="{261A88D9-051D-4E82-9A46-75E32FAD9A18}" srcOrd="0" destOrd="0" parTransId="{A2C9F31A-B95C-4E76-AE69-6BCC7B8B924D}" sibTransId="{C8EC565E-8D13-4DF6-86A6-89005D1B309E}"/>
    <dgm:cxn modelId="{0B8E93B5-E3B0-44B1-9779-12F1619A68DD}" type="presOf" srcId="{C8EC565E-8D13-4DF6-86A6-89005D1B309E}" destId="{EACD6135-2E1F-4C85-A8D3-DCEFE11D80E2}" srcOrd="1" destOrd="0" presId="urn:microsoft.com/office/officeart/2005/8/layout/process5"/>
    <dgm:cxn modelId="{0BD5B4F1-096E-4CBF-8691-404B21639495}" type="presOf" srcId="{C8EC565E-8D13-4DF6-86A6-89005D1B309E}" destId="{9D68F001-B24A-4F4D-9E00-F2238DFE1616}" srcOrd="0" destOrd="0" presId="urn:microsoft.com/office/officeart/2005/8/layout/process5"/>
    <dgm:cxn modelId="{973A4F68-86F8-4679-B3E3-4694D3A3056A}" srcId="{453CBB6F-C24E-4E1F-872F-830AD84A2230}" destId="{766595C8-5330-43ED-8E5C-DC902AAD6F8A}" srcOrd="4" destOrd="0" parTransId="{F9B373E6-E587-42E0-A9E9-C0F69649305B}" sibTransId="{37593695-ABAA-475B-BFA6-D2009BCD085D}"/>
    <dgm:cxn modelId="{F9A499BB-C163-451C-B83C-8BD00060B20F}" type="presOf" srcId="{261A88D9-051D-4E82-9A46-75E32FAD9A18}" destId="{D466CBFF-1259-4245-9E71-97777A86BD89}" srcOrd="0" destOrd="0" presId="urn:microsoft.com/office/officeart/2005/8/layout/process5"/>
    <dgm:cxn modelId="{E24EBCF4-A447-4D9A-B805-BA6BAA03AF0C}" type="presOf" srcId="{09DD1207-C63E-4100-88F3-678467291679}" destId="{FBA5D020-8973-4E8C-9D67-ABAEAB5153EB}" srcOrd="1" destOrd="0" presId="urn:microsoft.com/office/officeart/2005/8/layout/process5"/>
    <dgm:cxn modelId="{182C7431-6EDB-42E7-8A67-C3B5F38894B1}" type="presOf" srcId="{09DD1207-C63E-4100-88F3-678467291679}" destId="{A94C7426-54F1-4916-AEC6-9C507E0805B2}" srcOrd="0" destOrd="0" presId="urn:microsoft.com/office/officeart/2005/8/layout/process5"/>
    <dgm:cxn modelId="{A5F48B8B-59C2-46C3-91BE-7EC60F56A31E}" type="presOf" srcId="{CB4CC58F-2963-42A6-90E0-A60346108A2A}" destId="{B81DBBB5-7297-45F6-A5D8-881D635BBF73}" srcOrd="1" destOrd="0" presId="urn:microsoft.com/office/officeart/2005/8/layout/process5"/>
    <dgm:cxn modelId="{896C9ACF-1771-425B-81CF-4B3872B457D3}" srcId="{453CBB6F-C24E-4E1F-872F-830AD84A2230}" destId="{7EC6F234-3E34-4F92-9462-8763F5A52384}" srcOrd="2" destOrd="0" parTransId="{818A58D7-5A67-44BA-A09C-AF2F09456566}" sibTransId="{CB4CC58F-2963-42A6-90E0-A60346108A2A}"/>
    <dgm:cxn modelId="{0DA396C4-4F0B-44B3-B42B-86B48214DB4D}" srcId="{453CBB6F-C24E-4E1F-872F-830AD84A2230}" destId="{E959F64C-9EE9-4F12-82C0-74D743B11157}" srcOrd="1" destOrd="0" parTransId="{F81173A1-702C-4D94-AB6B-92B1B8BD0B28}" sibTransId="{09DD1207-C63E-4100-88F3-678467291679}"/>
    <dgm:cxn modelId="{1FE7AACD-E7F5-4982-8D68-5005230BCD8D}" type="presOf" srcId="{9FB548BB-ABA2-4D07-B41E-B1B81E5A424B}" destId="{C7BE3710-9E12-407B-B5A2-69CCF1BFE387}" srcOrd="1" destOrd="0" presId="urn:microsoft.com/office/officeart/2005/8/layout/process5"/>
    <dgm:cxn modelId="{E378D0D1-20A9-453A-B47F-C4603E32DD3C}" type="presOf" srcId="{E959F64C-9EE9-4F12-82C0-74D743B11157}" destId="{C23C34E7-0DE5-468B-82B9-005DF11E4218}" srcOrd="0" destOrd="0" presId="urn:microsoft.com/office/officeart/2005/8/layout/process5"/>
    <dgm:cxn modelId="{9ADA4EA0-5A3C-46A7-849B-3C8CAAE3CAC6}" type="presOf" srcId="{B75B2D14-4CA1-4ECC-9D6F-3D2877E60C0B}" destId="{6D475062-0202-44E8-9717-A1A96F5E5D6F}" srcOrd="0" destOrd="0" presId="urn:microsoft.com/office/officeart/2005/8/layout/process5"/>
    <dgm:cxn modelId="{62B556C2-8C36-4336-B60F-0EEEB164C83B}" type="presOf" srcId="{CB4CC58F-2963-42A6-90E0-A60346108A2A}" destId="{7BC65E78-402E-4C17-A01A-E6C6A284A623}" srcOrd="0" destOrd="0" presId="urn:microsoft.com/office/officeart/2005/8/layout/process5"/>
    <dgm:cxn modelId="{6B136D34-52F7-4DBD-87BE-A2C95F20724D}" type="presOf" srcId="{9FB548BB-ABA2-4D07-B41E-B1B81E5A424B}" destId="{8348CDAB-5062-4A72-8118-EC1AAA2B6F35}" srcOrd="0" destOrd="0" presId="urn:microsoft.com/office/officeart/2005/8/layout/process5"/>
    <dgm:cxn modelId="{CB6E7DA3-002B-4C42-B251-E301CC201DD1}" type="presOf" srcId="{7EC6F234-3E34-4F92-9462-8763F5A52384}" destId="{21CC9C04-EFDB-459D-AF60-61A571794C31}" srcOrd="0" destOrd="0" presId="urn:microsoft.com/office/officeart/2005/8/layout/process5"/>
    <dgm:cxn modelId="{9BCFFB3E-EA7A-4AC2-922F-A041F89EE3E1}" type="presParOf" srcId="{2D76AC11-940C-4A7D-A5A3-C776A2F3FCFA}" destId="{D466CBFF-1259-4245-9E71-97777A86BD89}" srcOrd="0" destOrd="0" presId="urn:microsoft.com/office/officeart/2005/8/layout/process5"/>
    <dgm:cxn modelId="{1F1815AE-2567-48C1-A904-75F382E6AF07}" type="presParOf" srcId="{2D76AC11-940C-4A7D-A5A3-C776A2F3FCFA}" destId="{9D68F001-B24A-4F4D-9E00-F2238DFE1616}" srcOrd="1" destOrd="0" presId="urn:microsoft.com/office/officeart/2005/8/layout/process5"/>
    <dgm:cxn modelId="{E5AFA056-4876-4447-9DB8-0B360A1C6F54}" type="presParOf" srcId="{9D68F001-B24A-4F4D-9E00-F2238DFE1616}" destId="{EACD6135-2E1F-4C85-A8D3-DCEFE11D80E2}" srcOrd="0" destOrd="0" presId="urn:microsoft.com/office/officeart/2005/8/layout/process5"/>
    <dgm:cxn modelId="{6B2AF3AA-1FB0-4377-BA43-3E8433C1C4F4}" type="presParOf" srcId="{2D76AC11-940C-4A7D-A5A3-C776A2F3FCFA}" destId="{C23C34E7-0DE5-468B-82B9-005DF11E4218}" srcOrd="2" destOrd="0" presId="urn:microsoft.com/office/officeart/2005/8/layout/process5"/>
    <dgm:cxn modelId="{DEEF5238-1571-4404-9DD7-F673CB4EE61B}" type="presParOf" srcId="{2D76AC11-940C-4A7D-A5A3-C776A2F3FCFA}" destId="{A94C7426-54F1-4916-AEC6-9C507E0805B2}" srcOrd="3" destOrd="0" presId="urn:microsoft.com/office/officeart/2005/8/layout/process5"/>
    <dgm:cxn modelId="{7DF69C5C-33B5-4A9C-BC1C-52DCAC873337}" type="presParOf" srcId="{A94C7426-54F1-4916-AEC6-9C507E0805B2}" destId="{FBA5D020-8973-4E8C-9D67-ABAEAB5153EB}" srcOrd="0" destOrd="0" presId="urn:microsoft.com/office/officeart/2005/8/layout/process5"/>
    <dgm:cxn modelId="{E14ECD2C-5BAF-4ADF-BF8A-82EAADD20F44}" type="presParOf" srcId="{2D76AC11-940C-4A7D-A5A3-C776A2F3FCFA}" destId="{21CC9C04-EFDB-459D-AF60-61A571794C31}" srcOrd="4" destOrd="0" presId="urn:microsoft.com/office/officeart/2005/8/layout/process5"/>
    <dgm:cxn modelId="{89E7101F-DBE3-4A99-9023-778F4F203A74}" type="presParOf" srcId="{2D76AC11-940C-4A7D-A5A3-C776A2F3FCFA}" destId="{7BC65E78-402E-4C17-A01A-E6C6A284A623}" srcOrd="5" destOrd="0" presId="urn:microsoft.com/office/officeart/2005/8/layout/process5"/>
    <dgm:cxn modelId="{7454DA3A-D97F-43AE-AC82-2639FFA2581A}" type="presParOf" srcId="{7BC65E78-402E-4C17-A01A-E6C6A284A623}" destId="{B81DBBB5-7297-45F6-A5D8-881D635BBF73}" srcOrd="0" destOrd="0" presId="urn:microsoft.com/office/officeart/2005/8/layout/process5"/>
    <dgm:cxn modelId="{CA0A2B27-34A9-4FC3-8C41-CEC77FC6F733}" type="presParOf" srcId="{2D76AC11-940C-4A7D-A5A3-C776A2F3FCFA}" destId="{6D475062-0202-44E8-9717-A1A96F5E5D6F}" srcOrd="6" destOrd="0" presId="urn:microsoft.com/office/officeart/2005/8/layout/process5"/>
    <dgm:cxn modelId="{308D69F7-9525-4978-AD2C-909E0B6E3BA5}" type="presParOf" srcId="{2D76AC11-940C-4A7D-A5A3-C776A2F3FCFA}" destId="{8348CDAB-5062-4A72-8118-EC1AAA2B6F35}" srcOrd="7" destOrd="0" presId="urn:microsoft.com/office/officeart/2005/8/layout/process5"/>
    <dgm:cxn modelId="{BCF78C51-2EF1-43D0-BAE2-9FBB5EC7F623}" type="presParOf" srcId="{8348CDAB-5062-4A72-8118-EC1AAA2B6F35}" destId="{C7BE3710-9E12-407B-B5A2-69CCF1BFE387}" srcOrd="0" destOrd="0" presId="urn:microsoft.com/office/officeart/2005/8/layout/process5"/>
    <dgm:cxn modelId="{3E947AD2-12D0-474F-BFD7-2580C98908AE}" type="presParOf" srcId="{2D76AC11-940C-4A7D-A5A3-C776A2F3FCFA}" destId="{7FC2E9F6-1995-45C4-B36A-CCD04435FCFB}"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AD617A-BC2C-4B63-AAA9-45088B52F8D7}"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41894300-32A4-4147-9078-FC21DD25A411}">
      <dgm:prSet phldrT="[Text]"/>
      <dgm:spPr/>
      <dgm:t>
        <a:bodyPr/>
        <a:lstStyle/>
        <a:p>
          <a:pPr algn="r"/>
          <a:r>
            <a:rPr lang="fa-IR" dirty="0" smtClean="0">
              <a:latin typeface="Arial" panose="020B0604020202020204" pitchFamily="34" charset="0"/>
              <a:cs typeface="+mn-cs"/>
            </a:rPr>
            <a:t>پرورش روح تفکر-پروهش و انتقادپذیری در دانش آموزان</a:t>
          </a:r>
        </a:p>
        <a:p>
          <a:pPr algn="r"/>
          <a:r>
            <a:rPr lang="fa-IR" dirty="0" smtClean="0">
              <a:latin typeface="Arial" panose="020B0604020202020204" pitchFamily="34" charset="0"/>
              <a:cs typeface="+mn-cs"/>
            </a:rPr>
            <a:t>در این الگو رشد شاگرد هدف است نه محتوا و مفاهیم آموزشی.</a:t>
          </a:r>
        </a:p>
        <a:p>
          <a:pPr algn="r"/>
          <a:r>
            <a:rPr lang="fa-IR" dirty="0" smtClean="0">
              <a:latin typeface="Arial" panose="020B0604020202020204" pitchFamily="34" charset="0"/>
              <a:cs typeface="+mn-cs"/>
            </a:rPr>
            <a:t>فارغ التحصیلان چنین الگویی خلاق و نوآور هستند</a:t>
          </a:r>
          <a:r>
            <a:rPr lang="fa-IR" dirty="0" smtClean="0">
              <a:cs typeface="+mn-cs"/>
            </a:rPr>
            <a:t>.</a:t>
          </a:r>
          <a:endParaRPr lang="en-US" dirty="0">
            <a:cs typeface="+mn-cs"/>
          </a:endParaRPr>
        </a:p>
      </dgm:t>
    </dgm:pt>
    <dgm:pt modelId="{DF3383CC-9C0E-436C-94EE-231FCCF29EE7}" type="parTrans" cxnId="{1EC8DF0E-957F-4247-A0AD-B8CA513A6578}">
      <dgm:prSet/>
      <dgm:spPr/>
      <dgm:t>
        <a:bodyPr/>
        <a:lstStyle/>
        <a:p>
          <a:endParaRPr lang="en-US"/>
        </a:p>
      </dgm:t>
    </dgm:pt>
    <dgm:pt modelId="{B584BB89-DB2D-467E-8722-30D63BD16527}" type="sibTrans" cxnId="{1EC8DF0E-957F-4247-A0AD-B8CA513A6578}">
      <dgm:prSet/>
      <dgm:spPr/>
      <dgm:t>
        <a:bodyPr/>
        <a:lstStyle/>
        <a:p>
          <a:endParaRPr lang="en-US"/>
        </a:p>
      </dgm:t>
    </dgm:pt>
    <dgm:pt modelId="{ED0B6051-55E4-4DF0-BB24-7EC53F48014D}">
      <dgm:prSet phldrT="[Text]"/>
      <dgm:spPr/>
      <dgm:t>
        <a:bodyPr/>
        <a:lstStyle/>
        <a:p>
          <a:pPr algn="r"/>
          <a:r>
            <a:rPr lang="fa-IR" dirty="0" smtClean="0"/>
            <a:t>احتی</a:t>
          </a:r>
          <a:r>
            <a:rPr lang="fa-IR" dirty="0" smtClean="0">
              <a:cs typeface="+mn-cs"/>
            </a:rPr>
            <a:t>اج به معلمانی قوی و پژوهشگر دارد.</a:t>
          </a:r>
        </a:p>
        <a:p>
          <a:pPr algn="r"/>
          <a:r>
            <a:rPr lang="fa-IR" dirty="0" smtClean="0">
              <a:cs typeface="+mn-cs"/>
            </a:rPr>
            <a:t>فعالیت آموزشی به فضا، امکانات زیاد و زمان باز نیاز دارد.</a:t>
          </a:r>
        </a:p>
        <a:p>
          <a:pPr algn="r"/>
          <a:r>
            <a:rPr lang="fa-IR" dirty="0" smtClean="0">
              <a:cs typeface="+mn-cs"/>
            </a:rPr>
            <a:t>تعداد شاگردان در هر کلاس باید محدود باشد.</a:t>
          </a:r>
        </a:p>
      </dgm:t>
    </dgm:pt>
    <dgm:pt modelId="{E650AA3A-8F8B-4E0C-898A-5C8CD75958F1}" type="parTrans" cxnId="{58EEC4FF-1354-48B6-AE73-008296CA61FA}">
      <dgm:prSet/>
      <dgm:spPr/>
      <dgm:t>
        <a:bodyPr/>
        <a:lstStyle/>
        <a:p>
          <a:endParaRPr lang="en-US"/>
        </a:p>
      </dgm:t>
    </dgm:pt>
    <dgm:pt modelId="{B40259A1-5DC7-49FE-B62C-42A41E26D34A}" type="sibTrans" cxnId="{58EEC4FF-1354-48B6-AE73-008296CA61FA}">
      <dgm:prSet/>
      <dgm:spPr/>
      <dgm:t>
        <a:bodyPr/>
        <a:lstStyle/>
        <a:p>
          <a:endParaRPr lang="en-US"/>
        </a:p>
      </dgm:t>
    </dgm:pt>
    <dgm:pt modelId="{8BB174B1-41A4-4CD3-AD76-8F80792284F1}" type="pres">
      <dgm:prSet presAssocID="{E9AD617A-BC2C-4B63-AAA9-45088B52F8D7}" presName="Name0" presStyleCnt="0">
        <dgm:presLayoutVars>
          <dgm:chMax val="2"/>
          <dgm:chPref val="2"/>
          <dgm:dir/>
          <dgm:animOne/>
          <dgm:resizeHandles val="exact"/>
        </dgm:presLayoutVars>
      </dgm:prSet>
      <dgm:spPr/>
      <dgm:t>
        <a:bodyPr/>
        <a:lstStyle/>
        <a:p>
          <a:endParaRPr lang="en-US"/>
        </a:p>
      </dgm:t>
    </dgm:pt>
    <dgm:pt modelId="{6CF92D19-64ED-426E-9191-8CC8F3B22AF7}" type="pres">
      <dgm:prSet presAssocID="{E9AD617A-BC2C-4B63-AAA9-45088B52F8D7}" presName="Background" presStyleLbl="bgImgPlace1" presStyleIdx="0" presStyleCnt="1"/>
      <dgm:spPr/>
    </dgm:pt>
    <dgm:pt modelId="{B871F891-A5C7-419C-8D7E-8634BC1D2CE5}" type="pres">
      <dgm:prSet presAssocID="{E9AD617A-BC2C-4B63-AAA9-45088B52F8D7}" presName="ParentText1" presStyleLbl="revTx" presStyleIdx="0" presStyleCnt="2">
        <dgm:presLayoutVars>
          <dgm:chMax val="0"/>
          <dgm:chPref val="0"/>
          <dgm:bulletEnabled val="1"/>
        </dgm:presLayoutVars>
      </dgm:prSet>
      <dgm:spPr/>
      <dgm:t>
        <a:bodyPr/>
        <a:lstStyle/>
        <a:p>
          <a:endParaRPr lang="en-US"/>
        </a:p>
      </dgm:t>
    </dgm:pt>
    <dgm:pt modelId="{87DDA197-42F0-4ED3-B934-0E35F7EB0E34}" type="pres">
      <dgm:prSet presAssocID="{E9AD617A-BC2C-4B63-AAA9-45088B52F8D7}" presName="ParentText2" presStyleLbl="revTx" presStyleIdx="1" presStyleCnt="2">
        <dgm:presLayoutVars>
          <dgm:chMax val="0"/>
          <dgm:chPref val="0"/>
          <dgm:bulletEnabled val="1"/>
        </dgm:presLayoutVars>
      </dgm:prSet>
      <dgm:spPr/>
      <dgm:t>
        <a:bodyPr/>
        <a:lstStyle/>
        <a:p>
          <a:endParaRPr lang="en-US"/>
        </a:p>
      </dgm:t>
    </dgm:pt>
    <dgm:pt modelId="{79F69EC1-47A6-49F2-BAE8-E2E8081CB4B0}" type="pres">
      <dgm:prSet presAssocID="{E9AD617A-BC2C-4B63-AAA9-45088B52F8D7}" presName="Plus" presStyleLbl="alignNode1" presStyleIdx="0" presStyleCnt="2"/>
      <dgm:spPr/>
    </dgm:pt>
    <dgm:pt modelId="{526FDF87-9864-4F27-9EF3-461601E07C12}" type="pres">
      <dgm:prSet presAssocID="{E9AD617A-BC2C-4B63-AAA9-45088B52F8D7}" presName="Minus" presStyleLbl="alignNode1" presStyleIdx="1" presStyleCnt="2"/>
      <dgm:spPr/>
    </dgm:pt>
    <dgm:pt modelId="{3C4479B0-1B9D-4790-9463-49795B7B7F03}" type="pres">
      <dgm:prSet presAssocID="{E9AD617A-BC2C-4B63-AAA9-45088B52F8D7}" presName="Divider" presStyleLbl="parChTrans1D1" presStyleIdx="0" presStyleCnt="1"/>
      <dgm:spPr/>
    </dgm:pt>
  </dgm:ptLst>
  <dgm:cxnLst>
    <dgm:cxn modelId="{58EEC4FF-1354-48B6-AE73-008296CA61FA}" srcId="{E9AD617A-BC2C-4B63-AAA9-45088B52F8D7}" destId="{ED0B6051-55E4-4DF0-BB24-7EC53F48014D}" srcOrd="1" destOrd="0" parTransId="{E650AA3A-8F8B-4E0C-898A-5C8CD75958F1}" sibTransId="{B40259A1-5DC7-49FE-B62C-42A41E26D34A}"/>
    <dgm:cxn modelId="{3D2D315F-A8C7-4153-83BC-FC833694B2FF}" type="presOf" srcId="{E9AD617A-BC2C-4B63-AAA9-45088B52F8D7}" destId="{8BB174B1-41A4-4CD3-AD76-8F80792284F1}" srcOrd="0" destOrd="0" presId="urn:microsoft.com/office/officeart/2009/3/layout/PlusandMinus"/>
    <dgm:cxn modelId="{ED18C084-6A22-4B3C-8FE9-6D86A990419D}" type="presOf" srcId="{ED0B6051-55E4-4DF0-BB24-7EC53F48014D}" destId="{87DDA197-42F0-4ED3-B934-0E35F7EB0E34}" srcOrd="0" destOrd="0" presId="urn:microsoft.com/office/officeart/2009/3/layout/PlusandMinus"/>
    <dgm:cxn modelId="{0B66BB76-B20C-4646-B6B1-57DFD4CCCDBA}" type="presOf" srcId="{41894300-32A4-4147-9078-FC21DD25A411}" destId="{B871F891-A5C7-419C-8D7E-8634BC1D2CE5}" srcOrd="0" destOrd="0" presId="urn:microsoft.com/office/officeart/2009/3/layout/PlusandMinus"/>
    <dgm:cxn modelId="{1EC8DF0E-957F-4247-A0AD-B8CA513A6578}" srcId="{E9AD617A-BC2C-4B63-AAA9-45088B52F8D7}" destId="{41894300-32A4-4147-9078-FC21DD25A411}" srcOrd="0" destOrd="0" parTransId="{DF3383CC-9C0E-436C-94EE-231FCCF29EE7}" sibTransId="{B584BB89-DB2D-467E-8722-30D63BD16527}"/>
    <dgm:cxn modelId="{098DEF1C-088B-492A-BFE8-4D876C256CB5}" type="presParOf" srcId="{8BB174B1-41A4-4CD3-AD76-8F80792284F1}" destId="{6CF92D19-64ED-426E-9191-8CC8F3B22AF7}" srcOrd="0" destOrd="0" presId="urn:microsoft.com/office/officeart/2009/3/layout/PlusandMinus"/>
    <dgm:cxn modelId="{C33903D2-1734-467A-AFDC-24EF34A894AF}" type="presParOf" srcId="{8BB174B1-41A4-4CD3-AD76-8F80792284F1}" destId="{B871F891-A5C7-419C-8D7E-8634BC1D2CE5}" srcOrd="1" destOrd="0" presId="urn:microsoft.com/office/officeart/2009/3/layout/PlusandMinus"/>
    <dgm:cxn modelId="{1F710092-D0C5-4AFA-BAAC-655B2EE2F953}" type="presParOf" srcId="{8BB174B1-41A4-4CD3-AD76-8F80792284F1}" destId="{87DDA197-42F0-4ED3-B934-0E35F7EB0E34}" srcOrd="2" destOrd="0" presId="urn:microsoft.com/office/officeart/2009/3/layout/PlusandMinus"/>
    <dgm:cxn modelId="{922AD7E2-1728-44FB-A889-7765C0CB6F70}" type="presParOf" srcId="{8BB174B1-41A4-4CD3-AD76-8F80792284F1}" destId="{79F69EC1-47A6-49F2-BAE8-E2E8081CB4B0}" srcOrd="3" destOrd="0" presId="urn:microsoft.com/office/officeart/2009/3/layout/PlusandMinus"/>
    <dgm:cxn modelId="{967467F1-1485-4F0E-86EB-805268AD975B}" type="presParOf" srcId="{8BB174B1-41A4-4CD3-AD76-8F80792284F1}" destId="{526FDF87-9864-4F27-9EF3-461601E07C12}" srcOrd="4" destOrd="0" presId="urn:microsoft.com/office/officeart/2009/3/layout/PlusandMinus"/>
    <dgm:cxn modelId="{4899C0CD-D9F8-4664-B803-D977F4B90871}" type="presParOf" srcId="{8BB174B1-41A4-4CD3-AD76-8F80792284F1}" destId="{3C4479B0-1B9D-4790-9463-49795B7B7F03}"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EE34B-1E34-4EE3-88E3-EB48A65E3689}">
      <dsp:nvSpPr>
        <dsp:cNvPr id="0" name=""/>
        <dsp:cNvSpPr/>
      </dsp:nvSpPr>
      <dsp:spPr>
        <a:xfrm rot="4396374">
          <a:off x="2411458" y="1019594"/>
          <a:ext cx="4423161" cy="3084603"/>
        </a:xfrm>
        <a:prstGeom prst="swooshArrow">
          <a:avLst>
            <a:gd name="adj1" fmla="val 16310"/>
            <a:gd name="adj2" fmla="val 313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E43587-49B7-44EB-9067-13736351843A}">
      <dsp:nvSpPr>
        <dsp:cNvPr id="0" name=""/>
        <dsp:cNvSpPr/>
      </dsp:nvSpPr>
      <dsp:spPr>
        <a:xfrm>
          <a:off x="4068388" y="1422364"/>
          <a:ext cx="111698" cy="111698"/>
        </a:xfrm>
        <a:prstGeom prst="ellipse">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58CF39-4D2D-456B-8286-DEB400DA93F8}">
      <dsp:nvSpPr>
        <dsp:cNvPr id="0" name=""/>
        <dsp:cNvSpPr/>
      </dsp:nvSpPr>
      <dsp:spPr>
        <a:xfrm>
          <a:off x="4833217" y="2039269"/>
          <a:ext cx="111698" cy="111698"/>
        </a:xfrm>
        <a:prstGeom prst="ellipse">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9AB2C7-8E16-4567-9DBA-131B5EE63474}">
      <dsp:nvSpPr>
        <dsp:cNvPr id="0" name=""/>
        <dsp:cNvSpPr/>
      </dsp:nvSpPr>
      <dsp:spPr>
        <a:xfrm>
          <a:off x="5406416" y="2760699"/>
          <a:ext cx="111698" cy="111698"/>
        </a:xfrm>
        <a:prstGeom prst="ellipse">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3BC84-AFB0-4871-BD04-25741C87E146}">
      <dsp:nvSpPr>
        <dsp:cNvPr id="0" name=""/>
        <dsp:cNvSpPr/>
      </dsp:nvSpPr>
      <dsp:spPr>
        <a:xfrm>
          <a:off x="728006" y="14490"/>
          <a:ext cx="4859256" cy="790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ctr" defTabSz="666750">
            <a:lnSpc>
              <a:spcPct val="90000"/>
            </a:lnSpc>
            <a:spcBef>
              <a:spcPct val="0"/>
            </a:spcBef>
            <a:spcAft>
              <a:spcPct val="35000"/>
            </a:spcAft>
          </a:pPr>
          <a:r>
            <a:rPr lang="fa-IR" sz="1500" kern="1200" dirty="0" smtClean="0"/>
            <a:t>در مقدمه تدریس می آید</a:t>
          </a:r>
          <a:endParaRPr lang="en-US" sz="1500" kern="1200" dirty="0"/>
        </a:p>
      </dsp:txBody>
      <dsp:txXfrm>
        <a:off x="728006" y="14490"/>
        <a:ext cx="4859256" cy="790826"/>
      </dsp:txXfrm>
    </dsp:sp>
    <dsp:sp modelId="{C3E05D52-CD41-4F36-8168-55C9A9DA0BDB}">
      <dsp:nvSpPr>
        <dsp:cNvPr id="0" name=""/>
        <dsp:cNvSpPr/>
      </dsp:nvSpPr>
      <dsp:spPr>
        <a:xfrm>
          <a:off x="4377723" y="740982"/>
          <a:ext cx="4686736" cy="961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r" defTabSz="666750">
            <a:lnSpc>
              <a:spcPct val="90000"/>
            </a:lnSpc>
            <a:spcBef>
              <a:spcPct val="0"/>
            </a:spcBef>
            <a:spcAft>
              <a:spcPct val="35000"/>
            </a:spcAft>
          </a:pPr>
          <a:r>
            <a:rPr lang="fa-IR" sz="1500" kern="1200" dirty="0" smtClean="0"/>
            <a:t>شاگرد تمام مباحث را بصورت یک ساخت منظم و سازمان یافته در </a:t>
          </a:r>
          <a:r>
            <a:rPr lang="fa-IR" sz="1500" kern="1200" smtClean="0"/>
            <a:t>ذهن </a:t>
          </a:r>
          <a:r>
            <a:rPr lang="fa-IR" sz="1500" kern="1200" smtClean="0"/>
            <a:t>خود </a:t>
          </a:r>
          <a:r>
            <a:rPr lang="fa-IR" sz="1500" kern="1200" dirty="0" smtClean="0"/>
            <a:t>جای میدهد</a:t>
          </a:r>
          <a:endParaRPr lang="en-US" sz="1500" kern="1200" dirty="0"/>
        </a:p>
      </dsp:txBody>
      <dsp:txXfrm>
        <a:off x="4377723" y="740982"/>
        <a:ext cx="4686736" cy="961346"/>
      </dsp:txXfrm>
    </dsp:sp>
    <dsp:sp modelId="{3CD3A330-B27E-4C1D-81AD-55A2F842F35B}">
      <dsp:nvSpPr>
        <dsp:cNvPr id="0" name=""/>
        <dsp:cNvSpPr/>
      </dsp:nvSpPr>
      <dsp:spPr>
        <a:xfrm>
          <a:off x="76491" y="1484920"/>
          <a:ext cx="3954852" cy="665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r" defTabSz="666750">
            <a:lnSpc>
              <a:spcPct val="90000"/>
            </a:lnSpc>
            <a:spcBef>
              <a:spcPct val="0"/>
            </a:spcBef>
            <a:spcAft>
              <a:spcPct val="35000"/>
            </a:spcAft>
          </a:pPr>
          <a:r>
            <a:rPr lang="fa-IR" sz="1500" kern="1200" dirty="0" smtClean="0"/>
            <a:t>و معلم نقش ارائه کننده ی مفاهیم و مطالب درسی را دارد.</a:t>
          </a:r>
          <a:endParaRPr lang="en-US" sz="1500" kern="1200" dirty="0"/>
        </a:p>
      </dsp:txBody>
      <dsp:txXfrm>
        <a:off x="76491" y="1484920"/>
        <a:ext cx="3954852" cy="665584"/>
      </dsp:txXfrm>
    </dsp:sp>
    <dsp:sp modelId="{460E2C29-CCCD-4A64-AF3A-C5B6AEBC2748}">
      <dsp:nvSpPr>
        <dsp:cNvPr id="0" name=""/>
        <dsp:cNvSpPr/>
      </dsp:nvSpPr>
      <dsp:spPr>
        <a:xfrm>
          <a:off x="5674690" y="2063761"/>
          <a:ext cx="3651483" cy="78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r" defTabSz="666750">
            <a:lnSpc>
              <a:spcPct val="90000"/>
            </a:lnSpc>
            <a:spcBef>
              <a:spcPct val="0"/>
            </a:spcBef>
            <a:spcAft>
              <a:spcPct val="35000"/>
            </a:spcAft>
          </a:pPr>
          <a:r>
            <a:rPr lang="fa-IR" sz="1500" kern="1200" dirty="0" smtClean="0"/>
            <a:t>بعلت یکسو بودن جهت اطلاعات از معلم به شاگردان مجال جستجو مفاهیم و تبادل نظر برای شاگردان محدود می شود.</a:t>
          </a:r>
          <a:endParaRPr lang="en-US" sz="1500" kern="1200" dirty="0"/>
        </a:p>
      </dsp:txBody>
      <dsp:txXfrm>
        <a:off x="5674690" y="2063761"/>
        <a:ext cx="3651483" cy="789801"/>
      </dsp:txXfrm>
    </dsp:sp>
    <dsp:sp modelId="{25AE62E6-9786-45E2-BD6E-B38324D2309C}">
      <dsp:nvSpPr>
        <dsp:cNvPr id="0" name=""/>
        <dsp:cNvSpPr/>
      </dsp:nvSpPr>
      <dsp:spPr>
        <a:xfrm>
          <a:off x="3411558" y="4303986"/>
          <a:ext cx="5861027" cy="81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lvl="0" algn="r" defTabSz="711200">
            <a:lnSpc>
              <a:spcPct val="90000"/>
            </a:lnSpc>
            <a:spcBef>
              <a:spcPct val="0"/>
            </a:spcBef>
            <a:spcAft>
              <a:spcPct val="35000"/>
            </a:spcAft>
          </a:pPr>
          <a:r>
            <a:rPr lang="fa-IR" sz="1600" kern="1200" dirty="0" smtClean="0"/>
            <a:t>در واقع معلم سعی می کند تدریس خود را به مطالب گذشته ای که در این زمینه در ذهن شاگرد است ربط دهد.</a:t>
          </a:r>
          <a:endParaRPr lang="en-US" sz="1600" kern="1200" dirty="0"/>
        </a:p>
      </dsp:txBody>
      <dsp:txXfrm>
        <a:off x="3411558" y="4303986"/>
        <a:ext cx="5861027" cy="819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BD4C2-4044-4B62-B823-17D333B455C9}">
      <dsp:nvSpPr>
        <dsp:cNvPr id="0" name=""/>
        <dsp:cNvSpPr/>
      </dsp:nvSpPr>
      <dsp:spPr>
        <a:xfrm>
          <a:off x="67854" y="1398"/>
          <a:ext cx="3558437" cy="13079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r>
            <a:rPr lang="fa-IR" sz="5000" kern="1200" dirty="0" smtClean="0"/>
            <a:t>محدودیت ها</a:t>
          </a:r>
          <a:endParaRPr lang="en-US" sz="5000" kern="1200" dirty="0"/>
        </a:p>
      </dsp:txBody>
      <dsp:txXfrm>
        <a:off x="106164" y="39708"/>
        <a:ext cx="3481817" cy="1231378"/>
      </dsp:txXfrm>
    </dsp:sp>
    <dsp:sp modelId="{4BEA8AC8-DCBC-4E9A-9605-66BB81CBEF83}">
      <dsp:nvSpPr>
        <dsp:cNvPr id="0" name=""/>
        <dsp:cNvSpPr/>
      </dsp:nvSpPr>
      <dsp:spPr>
        <a:xfrm>
          <a:off x="423697" y="1309397"/>
          <a:ext cx="355843" cy="968586"/>
        </a:xfrm>
        <a:custGeom>
          <a:avLst/>
          <a:gdLst/>
          <a:ahLst/>
          <a:cxnLst/>
          <a:rect l="0" t="0" r="0" b="0"/>
          <a:pathLst>
            <a:path>
              <a:moveTo>
                <a:pt x="0" y="0"/>
              </a:moveTo>
              <a:lnTo>
                <a:pt x="0" y="968586"/>
              </a:lnTo>
              <a:lnTo>
                <a:pt x="355843" y="96858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A81EA-3F04-4433-BD35-D926CC91DA11}">
      <dsp:nvSpPr>
        <dsp:cNvPr id="0" name=""/>
        <dsp:cNvSpPr/>
      </dsp:nvSpPr>
      <dsp:spPr>
        <a:xfrm>
          <a:off x="779541" y="1636397"/>
          <a:ext cx="3847547" cy="128317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a-IR" sz="2000" kern="1200" dirty="0" smtClean="0"/>
            <a:t>تمام تصمیمات توسط معلم گرفته می شود.</a:t>
          </a:r>
          <a:endParaRPr lang="en-US" sz="2000" kern="1200" dirty="0"/>
        </a:p>
      </dsp:txBody>
      <dsp:txXfrm>
        <a:off x="817124" y="1673980"/>
        <a:ext cx="3772381" cy="1208007"/>
      </dsp:txXfrm>
    </dsp:sp>
    <dsp:sp modelId="{2344BEFB-5A64-4BA5-8081-655136672EAE}">
      <dsp:nvSpPr>
        <dsp:cNvPr id="0" name=""/>
        <dsp:cNvSpPr/>
      </dsp:nvSpPr>
      <dsp:spPr>
        <a:xfrm>
          <a:off x="423697" y="1309397"/>
          <a:ext cx="355843" cy="2703195"/>
        </a:xfrm>
        <a:custGeom>
          <a:avLst/>
          <a:gdLst/>
          <a:ahLst/>
          <a:cxnLst/>
          <a:rect l="0" t="0" r="0" b="0"/>
          <a:pathLst>
            <a:path>
              <a:moveTo>
                <a:pt x="0" y="0"/>
              </a:moveTo>
              <a:lnTo>
                <a:pt x="0" y="2703195"/>
              </a:lnTo>
              <a:lnTo>
                <a:pt x="355843" y="270319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5DE71F-96C9-4144-B69B-2DB922F87409}">
      <dsp:nvSpPr>
        <dsp:cNvPr id="0" name=""/>
        <dsp:cNvSpPr/>
      </dsp:nvSpPr>
      <dsp:spPr>
        <a:xfrm>
          <a:off x="779541" y="3246570"/>
          <a:ext cx="3770008" cy="153204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a-IR" sz="2000" kern="1200" dirty="0" smtClean="0"/>
            <a:t>به مسائل روانی، عاطفی، علایق و توانمندی های دانش آموزان کمتر توجه می شود.</a:t>
          </a:r>
          <a:endParaRPr lang="en-US" sz="2000" kern="1200" dirty="0"/>
        </a:p>
      </dsp:txBody>
      <dsp:txXfrm>
        <a:off x="824413" y="3291442"/>
        <a:ext cx="3680264" cy="1442302"/>
      </dsp:txXfrm>
    </dsp:sp>
    <dsp:sp modelId="{0EF316E0-D7CF-4B6E-9F95-A552FC2565DC}">
      <dsp:nvSpPr>
        <dsp:cNvPr id="0" name=""/>
        <dsp:cNvSpPr/>
      </dsp:nvSpPr>
      <dsp:spPr>
        <a:xfrm>
          <a:off x="4757888" y="1398"/>
          <a:ext cx="2615997" cy="13079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r>
            <a:rPr lang="fa-IR" sz="5000" kern="1200" dirty="0" smtClean="0"/>
            <a:t>محاسن</a:t>
          </a:r>
          <a:endParaRPr lang="en-US" sz="5000" kern="1200" dirty="0"/>
        </a:p>
      </dsp:txBody>
      <dsp:txXfrm>
        <a:off x="4796198" y="39708"/>
        <a:ext cx="2539377" cy="1231378"/>
      </dsp:txXfrm>
    </dsp:sp>
    <dsp:sp modelId="{04248ABC-D595-4A47-82AB-78E538FAD616}">
      <dsp:nvSpPr>
        <dsp:cNvPr id="0" name=""/>
        <dsp:cNvSpPr/>
      </dsp:nvSpPr>
      <dsp:spPr>
        <a:xfrm>
          <a:off x="5019488" y="1309397"/>
          <a:ext cx="261599" cy="1110608"/>
        </a:xfrm>
        <a:custGeom>
          <a:avLst/>
          <a:gdLst/>
          <a:ahLst/>
          <a:cxnLst/>
          <a:rect l="0" t="0" r="0" b="0"/>
          <a:pathLst>
            <a:path>
              <a:moveTo>
                <a:pt x="0" y="0"/>
              </a:moveTo>
              <a:lnTo>
                <a:pt x="0" y="1110608"/>
              </a:lnTo>
              <a:lnTo>
                <a:pt x="261599" y="111060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5EEA2-F610-418C-BF43-FE572143BB7B}">
      <dsp:nvSpPr>
        <dsp:cNvPr id="0" name=""/>
        <dsp:cNvSpPr/>
      </dsp:nvSpPr>
      <dsp:spPr>
        <a:xfrm>
          <a:off x="5281088" y="1636397"/>
          <a:ext cx="3984792" cy="156721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a-IR" sz="1800" kern="1200" dirty="0" smtClean="0"/>
            <a:t> مناسب در نظام های آموزشی فقیر با معلمانی با تجربه ولی امکانات آموزشی محدود</a:t>
          </a:r>
          <a:endParaRPr lang="en-US" sz="1800" kern="1200" dirty="0"/>
        </a:p>
      </dsp:txBody>
      <dsp:txXfrm>
        <a:off x="5326990" y="1682299"/>
        <a:ext cx="3892988" cy="1475414"/>
      </dsp:txXfrm>
    </dsp:sp>
    <dsp:sp modelId="{B7CF63EF-D3DB-4348-9389-0305D1EB5D0F}">
      <dsp:nvSpPr>
        <dsp:cNvPr id="0" name=""/>
        <dsp:cNvSpPr/>
      </dsp:nvSpPr>
      <dsp:spPr>
        <a:xfrm>
          <a:off x="5019488" y="1309397"/>
          <a:ext cx="261599" cy="2875217"/>
        </a:xfrm>
        <a:custGeom>
          <a:avLst/>
          <a:gdLst/>
          <a:ahLst/>
          <a:cxnLst/>
          <a:rect l="0" t="0" r="0" b="0"/>
          <a:pathLst>
            <a:path>
              <a:moveTo>
                <a:pt x="0" y="0"/>
              </a:moveTo>
              <a:lnTo>
                <a:pt x="0" y="2875217"/>
              </a:lnTo>
              <a:lnTo>
                <a:pt x="261599" y="287521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2D528-820E-4AFA-A4D4-64E636894837}">
      <dsp:nvSpPr>
        <dsp:cNvPr id="0" name=""/>
        <dsp:cNvSpPr/>
      </dsp:nvSpPr>
      <dsp:spPr>
        <a:xfrm>
          <a:off x="5281088" y="3530615"/>
          <a:ext cx="3920606" cy="130799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a-IR" sz="2000" kern="1200" dirty="0" smtClean="0"/>
            <a:t>به علت برنامه ریزی دقیق از اتلاف وقت جلوگیری می شود</a:t>
          </a:r>
          <a:endParaRPr lang="en-US" sz="2000" kern="1200" dirty="0"/>
        </a:p>
      </dsp:txBody>
      <dsp:txXfrm>
        <a:off x="5319398" y="3568925"/>
        <a:ext cx="3843986" cy="1231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6CBFF-1259-4245-9E71-97777A86BD89}">
      <dsp:nvSpPr>
        <dsp:cNvPr id="0" name=""/>
        <dsp:cNvSpPr/>
      </dsp:nvSpPr>
      <dsp:spPr>
        <a:xfrm>
          <a:off x="4518806" y="379207"/>
          <a:ext cx="2449942" cy="134488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t>طرح مساله مناسب به منظور جلب توجه دانش اموزان در شروع تدریس</a:t>
          </a:r>
          <a:endParaRPr lang="en-US" sz="2000" kern="1200" dirty="0"/>
        </a:p>
      </dsp:txBody>
      <dsp:txXfrm>
        <a:off x="4558196" y="418597"/>
        <a:ext cx="2371162" cy="1266105"/>
      </dsp:txXfrm>
    </dsp:sp>
    <dsp:sp modelId="{9D68F001-B24A-4F4D-9E00-F2238DFE1616}">
      <dsp:nvSpPr>
        <dsp:cNvPr id="0" name=""/>
        <dsp:cNvSpPr/>
      </dsp:nvSpPr>
      <dsp:spPr>
        <a:xfrm>
          <a:off x="7157853" y="785183"/>
          <a:ext cx="455571" cy="532932"/>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157853" y="891769"/>
        <a:ext cx="318900" cy="319760"/>
      </dsp:txXfrm>
    </dsp:sp>
    <dsp:sp modelId="{C23C34E7-0DE5-468B-82B9-005DF11E4218}">
      <dsp:nvSpPr>
        <dsp:cNvPr id="0" name=""/>
        <dsp:cNvSpPr/>
      </dsp:nvSpPr>
      <dsp:spPr>
        <a:xfrm>
          <a:off x="7828317" y="406973"/>
          <a:ext cx="2148921" cy="128935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جمع آوری اطلاعات از منابع علمی معتبر درسی و غیر درسی</a:t>
          </a:r>
          <a:endParaRPr lang="en-US" sz="1900" kern="1200" dirty="0"/>
        </a:p>
      </dsp:txBody>
      <dsp:txXfrm>
        <a:off x="7866081" y="444737"/>
        <a:ext cx="2073393" cy="1213824"/>
      </dsp:txXfrm>
    </dsp:sp>
    <dsp:sp modelId="{A94C7426-54F1-4916-AEC6-9C507E0805B2}">
      <dsp:nvSpPr>
        <dsp:cNvPr id="0" name=""/>
        <dsp:cNvSpPr/>
      </dsp:nvSpPr>
      <dsp:spPr>
        <a:xfrm rot="6661939">
          <a:off x="8237487" y="1860217"/>
          <a:ext cx="503855" cy="532932"/>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8356659" y="1879791"/>
        <a:ext cx="319760" cy="352699"/>
      </dsp:txXfrm>
    </dsp:sp>
    <dsp:sp modelId="{21CC9C04-EFDB-459D-AF60-61A571794C31}">
      <dsp:nvSpPr>
        <dsp:cNvPr id="0" name=""/>
        <dsp:cNvSpPr/>
      </dsp:nvSpPr>
      <dsp:spPr>
        <a:xfrm>
          <a:off x="6019312" y="2583660"/>
          <a:ext cx="3957926" cy="164066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فرضیه ساری و پیش بینی راه حل های احتمالی از طریق تفکر توسط دانش آموزان</a:t>
          </a:r>
          <a:endParaRPr lang="en-US" sz="1900" kern="1200" dirty="0"/>
        </a:p>
      </dsp:txBody>
      <dsp:txXfrm>
        <a:off x="6067365" y="2631713"/>
        <a:ext cx="3861820" cy="1544556"/>
      </dsp:txXfrm>
    </dsp:sp>
    <dsp:sp modelId="{7BC65E78-402E-4C17-A01A-E6C6A284A623}">
      <dsp:nvSpPr>
        <dsp:cNvPr id="0" name=""/>
        <dsp:cNvSpPr/>
      </dsp:nvSpPr>
      <dsp:spPr>
        <a:xfrm rot="10800000">
          <a:off x="5374635" y="3137526"/>
          <a:ext cx="455571" cy="532932"/>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511306" y="3244112"/>
        <a:ext cx="318900" cy="319760"/>
      </dsp:txXfrm>
    </dsp:sp>
    <dsp:sp modelId="{6D475062-0202-44E8-9717-A1A96F5E5D6F}">
      <dsp:nvSpPr>
        <dsp:cNvPr id="0" name=""/>
        <dsp:cNvSpPr/>
      </dsp:nvSpPr>
      <dsp:spPr>
        <a:xfrm>
          <a:off x="3010822" y="2759315"/>
          <a:ext cx="2148921" cy="128935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آزمایش فرضیه در جهت قبول یا رد آن</a:t>
          </a:r>
          <a:endParaRPr lang="en-US" sz="1900" kern="1200" dirty="0"/>
        </a:p>
      </dsp:txBody>
      <dsp:txXfrm>
        <a:off x="3048586" y="2797079"/>
        <a:ext cx="2073393" cy="1213824"/>
      </dsp:txXfrm>
    </dsp:sp>
    <dsp:sp modelId="{8348CDAB-5062-4A72-8118-EC1AAA2B6F35}">
      <dsp:nvSpPr>
        <dsp:cNvPr id="0" name=""/>
        <dsp:cNvSpPr/>
      </dsp:nvSpPr>
      <dsp:spPr>
        <a:xfrm rot="10800000">
          <a:off x="2366146" y="3137526"/>
          <a:ext cx="455571" cy="532932"/>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502817" y="3244112"/>
        <a:ext cx="318900" cy="319760"/>
      </dsp:txXfrm>
    </dsp:sp>
    <dsp:sp modelId="{7FC2E9F6-1995-45C4-B36A-CCD04435FCFB}">
      <dsp:nvSpPr>
        <dsp:cNvPr id="0" name=""/>
        <dsp:cNvSpPr/>
      </dsp:nvSpPr>
      <dsp:spPr>
        <a:xfrm>
          <a:off x="2332" y="2759315"/>
          <a:ext cx="2148921" cy="128935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آموختن مفاهیم تازه و ارائه راه حل قابل قبول توسط دانش آموزان</a:t>
          </a:r>
          <a:endParaRPr lang="en-US" sz="1900" kern="1200" dirty="0"/>
        </a:p>
      </dsp:txBody>
      <dsp:txXfrm>
        <a:off x="40096" y="2797079"/>
        <a:ext cx="2073393" cy="1213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92D19-64ED-426E-9191-8CC8F3B22AF7}">
      <dsp:nvSpPr>
        <dsp:cNvPr id="0" name=""/>
        <dsp:cNvSpPr/>
      </dsp:nvSpPr>
      <dsp:spPr>
        <a:xfrm>
          <a:off x="802385" y="935109"/>
          <a:ext cx="7756398" cy="4008459"/>
        </a:xfrm>
        <a:prstGeom prst="rect">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1F891-A5C7-419C-8D7E-8634BC1D2CE5}">
      <dsp:nvSpPr>
        <dsp:cNvPr id="0" name=""/>
        <dsp:cNvSpPr/>
      </dsp:nvSpPr>
      <dsp:spPr>
        <a:xfrm>
          <a:off x="1034186" y="1403903"/>
          <a:ext cx="3601821" cy="3429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1066800">
            <a:lnSpc>
              <a:spcPct val="90000"/>
            </a:lnSpc>
            <a:spcBef>
              <a:spcPct val="0"/>
            </a:spcBef>
            <a:spcAft>
              <a:spcPct val="35000"/>
            </a:spcAft>
          </a:pPr>
          <a:r>
            <a:rPr lang="fa-IR" sz="2400" kern="1200" dirty="0" smtClean="0">
              <a:latin typeface="Arial" panose="020B0604020202020204" pitchFamily="34" charset="0"/>
              <a:cs typeface="+mn-cs"/>
            </a:rPr>
            <a:t>پرورش روح تفکر-پروهش و انتقادپذیری در دانش آموزان</a:t>
          </a:r>
        </a:p>
        <a:p>
          <a:pPr lvl="0" algn="r" defTabSz="1066800">
            <a:lnSpc>
              <a:spcPct val="90000"/>
            </a:lnSpc>
            <a:spcBef>
              <a:spcPct val="0"/>
            </a:spcBef>
            <a:spcAft>
              <a:spcPct val="35000"/>
            </a:spcAft>
          </a:pPr>
          <a:r>
            <a:rPr lang="fa-IR" sz="2400" kern="1200" dirty="0" smtClean="0">
              <a:latin typeface="Arial" panose="020B0604020202020204" pitchFamily="34" charset="0"/>
              <a:cs typeface="+mn-cs"/>
            </a:rPr>
            <a:t>در این الگو رشد شاگرد هدف است نه محتوا و مفاهیم آموزشی.</a:t>
          </a:r>
        </a:p>
        <a:p>
          <a:pPr lvl="0" algn="r" defTabSz="1066800">
            <a:lnSpc>
              <a:spcPct val="90000"/>
            </a:lnSpc>
            <a:spcBef>
              <a:spcPct val="0"/>
            </a:spcBef>
            <a:spcAft>
              <a:spcPct val="35000"/>
            </a:spcAft>
          </a:pPr>
          <a:r>
            <a:rPr lang="fa-IR" sz="2400" kern="1200" dirty="0" smtClean="0">
              <a:latin typeface="Arial" panose="020B0604020202020204" pitchFamily="34" charset="0"/>
              <a:cs typeface="+mn-cs"/>
            </a:rPr>
            <a:t>فارغ التحصیلان چنین الگویی خلاق و نوآور هستند</a:t>
          </a:r>
          <a:r>
            <a:rPr lang="fa-IR" sz="2400" kern="1200" dirty="0" smtClean="0">
              <a:cs typeface="+mn-cs"/>
            </a:rPr>
            <a:t>.</a:t>
          </a:r>
          <a:endParaRPr lang="en-US" sz="2400" kern="1200" dirty="0">
            <a:cs typeface="+mn-cs"/>
          </a:endParaRPr>
        </a:p>
      </dsp:txBody>
      <dsp:txXfrm>
        <a:off x="1034186" y="1403903"/>
        <a:ext cx="3601821" cy="3429188"/>
      </dsp:txXfrm>
    </dsp:sp>
    <dsp:sp modelId="{87DDA197-42F0-4ED3-B934-0E35F7EB0E34}">
      <dsp:nvSpPr>
        <dsp:cNvPr id="0" name=""/>
        <dsp:cNvSpPr/>
      </dsp:nvSpPr>
      <dsp:spPr>
        <a:xfrm>
          <a:off x="4716246" y="1403903"/>
          <a:ext cx="3601821" cy="3429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1066800">
            <a:lnSpc>
              <a:spcPct val="90000"/>
            </a:lnSpc>
            <a:spcBef>
              <a:spcPct val="0"/>
            </a:spcBef>
            <a:spcAft>
              <a:spcPct val="35000"/>
            </a:spcAft>
          </a:pPr>
          <a:r>
            <a:rPr lang="fa-IR" sz="2400" kern="1200" dirty="0" smtClean="0"/>
            <a:t>احتی</a:t>
          </a:r>
          <a:r>
            <a:rPr lang="fa-IR" sz="2400" kern="1200" dirty="0" smtClean="0">
              <a:cs typeface="+mn-cs"/>
            </a:rPr>
            <a:t>اج به معلمانی قوی و پژوهشگر دارد.</a:t>
          </a:r>
        </a:p>
        <a:p>
          <a:pPr lvl="0" algn="r" defTabSz="1066800">
            <a:lnSpc>
              <a:spcPct val="90000"/>
            </a:lnSpc>
            <a:spcBef>
              <a:spcPct val="0"/>
            </a:spcBef>
            <a:spcAft>
              <a:spcPct val="35000"/>
            </a:spcAft>
          </a:pPr>
          <a:r>
            <a:rPr lang="fa-IR" sz="2400" kern="1200" dirty="0" smtClean="0">
              <a:cs typeface="+mn-cs"/>
            </a:rPr>
            <a:t>فعالیت آموزشی به فضا، امکانات زیاد و زمان باز نیاز دارد.</a:t>
          </a:r>
        </a:p>
        <a:p>
          <a:pPr lvl="0" algn="r" defTabSz="1066800">
            <a:lnSpc>
              <a:spcPct val="90000"/>
            </a:lnSpc>
            <a:spcBef>
              <a:spcPct val="0"/>
            </a:spcBef>
            <a:spcAft>
              <a:spcPct val="35000"/>
            </a:spcAft>
          </a:pPr>
          <a:r>
            <a:rPr lang="fa-IR" sz="2400" kern="1200" dirty="0" smtClean="0">
              <a:cs typeface="+mn-cs"/>
            </a:rPr>
            <a:t>تعداد شاگردان در هر کلاس باید محدود باشد.</a:t>
          </a:r>
        </a:p>
      </dsp:txBody>
      <dsp:txXfrm>
        <a:off x="4716246" y="1403903"/>
        <a:ext cx="3601821" cy="3429188"/>
      </dsp:txXfrm>
    </dsp:sp>
    <dsp:sp modelId="{79F69EC1-47A6-49F2-BAE8-E2E8081CB4B0}">
      <dsp:nvSpPr>
        <dsp:cNvPr id="0" name=""/>
        <dsp:cNvSpPr/>
      </dsp:nvSpPr>
      <dsp:spPr>
        <a:xfrm>
          <a:off x="0" y="132928"/>
          <a:ext cx="1515618" cy="1515618"/>
        </a:xfrm>
        <a:prstGeom prst="plus">
          <a:avLst>
            <a:gd name="adj" fmla="val 328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FDF87-9864-4F27-9EF3-461601E07C12}">
      <dsp:nvSpPr>
        <dsp:cNvPr id="0" name=""/>
        <dsp:cNvSpPr/>
      </dsp:nvSpPr>
      <dsp:spPr>
        <a:xfrm>
          <a:off x="7488936" y="677981"/>
          <a:ext cx="1426464" cy="488836"/>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4479B0-1B9D-4790-9463-49795B7B7F03}">
      <dsp:nvSpPr>
        <dsp:cNvPr id="0" name=""/>
        <dsp:cNvSpPr/>
      </dsp:nvSpPr>
      <dsp:spPr>
        <a:xfrm>
          <a:off x="4680585" y="1411235"/>
          <a:ext cx="891" cy="3275204"/>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12/23/2016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554" y="1559840"/>
            <a:ext cx="8089983" cy="3422063"/>
          </a:xfrm>
          <a:prstGeom prst="rect">
            <a:avLst/>
          </a:prstGeom>
        </p:spPr>
      </p:pic>
    </p:spTree>
    <p:extLst>
      <p:ext uri="{BB962C8B-B14F-4D97-AF65-F5344CB8AC3E}">
        <p14:creationId xmlns:p14="http://schemas.microsoft.com/office/powerpoint/2010/main" val="349880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دریس‬‎"/>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5" y="1056289"/>
            <a:ext cx="9480944" cy="56598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92925" y="488732"/>
            <a:ext cx="9278509" cy="567558"/>
          </a:xfrm>
        </p:spPr>
        <p:txBody>
          <a:bodyPr>
            <a:normAutofit fontScale="90000"/>
          </a:bodyPr>
          <a:lstStyle/>
          <a:p>
            <a:pPr algn="r"/>
            <a:r>
              <a:rPr lang="fa-IR" b="1" dirty="0" smtClean="0">
                <a:solidFill>
                  <a:srgbClr val="C00000"/>
                </a:solidFill>
              </a:rPr>
              <a:t>الگوی عمومی تدریس</a:t>
            </a:r>
            <a:r>
              <a:rPr lang="fa-IR" dirty="0" smtClean="0"/>
              <a:t/>
            </a:r>
            <a:br>
              <a:rPr lang="fa-IR" dirty="0" smtClean="0"/>
            </a:br>
            <a:r>
              <a:rPr lang="fa-IR" sz="3100" dirty="0" smtClean="0"/>
              <a:t>معروفترین الگو برای فرآیند تدریس الگوی عمومی تدریس است.</a:t>
            </a:r>
            <a:br>
              <a:rPr lang="fa-IR" sz="3100" dirty="0" smtClean="0"/>
            </a:br>
            <a:r>
              <a:rPr lang="fa-IR" sz="3100" dirty="0" smtClean="0"/>
              <a:t>این الگو در عین سادگی فرآیند تدریس را به خوبی مشخص می کند.</a:t>
            </a:r>
            <a:br>
              <a:rPr lang="fa-IR" sz="3100" dirty="0" smtClean="0"/>
            </a:br>
            <a:r>
              <a:rPr lang="fa-IR" sz="3100" dirty="0" smtClean="0"/>
              <a:t>به معلم در سازمان دادن فرآیند</a:t>
            </a:r>
            <a:br>
              <a:rPr lang="fa-IR" sz="3100" dirty="0" smtClean="0"/>
            </a:br>
            <a:r>
              <a:rPr lang="fa-IR" sz="3100" dirty="0" smtClean="0"/>
              <a:t> تدریس کمک می کند </a:t>
            </a:r>
            <a:r>
              <a:rPr lang="fa-IR" dirty="0" smtClean="0"/>
              <a:t/>
            </a:r>
            <a:br>
              <a:rPr lang="fa-IR" dirty="0" smtClean="0"/>
            </a:br>
            <a:endParaRPr lang="en-US" dirty="0"/>
          </a:p>
        </p:txBody>
      </p:sp>
    </p:spTree>
    <p:extLst>
      <p:ext uri="{BB962C8B-B14F-4D97-AF65-F5344CB8AC3E}">
        <p14:creationId xmlns:p14="http://schemas.microsoft.com/office/powerpoint/2010/main" val="2474897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smtClean="0"/>
              <a:t>فرآیند تدریس در الگوی عمومی تدریس به 5 مرحله تقسیم می شود:</a:t>
            </a:r>
            <a:endParaRPr lang="en-US" sz="2800" dirty="0"/>
          </a:p>
        </p:txBody>
      </p:sp>
      <p:sp>
        <p:nvSpPr>
          <p:cNvPr id="3" name="Content Placeholder 2"/>
          <p:cNvSpPr>
            <a:spLocks noGrp="1"/>
          </p:cNvSpPr>
          <p:nvPr>
            <p:ph idx="1"/>
          </p:nvPr>
        </p:nvSpPr>
        <p:spPr>
          <a:xfrm>
            <a:off x="2589212" y="2215055"/>
            <a:ext cx="8915400" cy="3777622"/>
          </a:xfrm>
        </p:spPr>
        <p:style>
          <a:lnRef idx="2">
            <a:schemeClr val="accent1"/>
          </a:lnRef>
          <a:fillRef idx="1">
            <a:schemeClr val="lt1"/>
          </a:fillRef>
          <a:effectRef idx="0">
            <a:schemeClr val="accent1"/>
          </a:effectRef>
          <a:fontRef idx="minor">
            <a:schemeClr val="dk1"/>
          </a:fontRef>
        </p:style>
        <p:txBody>
          <a:bodyPr/>
          <a:lstStyle/>
          <a:p>
            <a:endParaRPr lang="en-US" dirty="0"/>
          </a:p>
        </p:txBody>
      </p:sp>
      <p:cxnSp>
        <p:nvCxnSpPr>
          <p:cNvPr id="5" name="Straight Connector 4"/>
          <p:cNvCxnSpPr/>
          <p:nvPr/>
        </p:nvCxnSpPr>
        <p:spPr>
          <a:xfrm>
            <a:off x="7002249" y="1757643"/>
            <a:ext cx="3263462" cy="1182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82203" y="1778451"/>
            <a:ext cx="1213946" cy="1513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83850" y="1754804"/>
            <a:ext cx="0" cy="1560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01710" y="1792902"/>
            <a:ext cx="1180493" cy="1462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951813" y="1751752"/>
            <a:ext cx="3011992" cy="1304537"/>
          </a:xfrm>
          <a:prstGeom prst="line">
            <a:avLst/>
          </a:prstGeom>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0120862" y="2535196"/>
            <a:ext cx="1954924" cy="130853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t>تعیین هدف های تدریس</a:t>
            </a:r>
            <a:endParaRPr lang="en-US" dirty="0"/>
          </a:p>
        </p:txBody>
      </p:sp>
      <p:sp>
        <p:nvSpPr>
          <p:cNvPr id="18" name="Rounded Rectangle 17"/>
          <p:cNvSpPr/>
          <p:nvPr/>
        </p:nvSpPr>
        <p:spPr>
          <a:xfrm>
            <a:off x="8014317" y="2925973"/>
            <a:ext cx="1861892" cy="10833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t>تعیین رفتار ورودی و ارزشیابی تشخیصی</a:t>
            </a:r>
            <a:endParaRPr lang="en-US" dirty="0"/>
          </a:p>
        </p:txBody>
      </p:sp>
      <p:sp>
        <p:nvSpPr>
          <p:cNvPr id="19" name="Rounded Rectangle 18"/>
          <p:cNvSpPr/>
          <p:nvPr/>
        </p:nvSpPr>
        <p:spPr>
          <a:xfrm>
            <a:off x="6490446" y="3315377"/>
            <a:ext cx="1123030" cy="14615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t>تعیین شیوه ها و وسایل تدریس</a:t>
            </a:r>
            <a:endParaRPr lang="en-US" dirty="0"/>
          </a:p>
        </p:txBody>
      </p:sp>
      <p:sp>
        <p:nvSpPr>
          <p:cNvPr id="22" name="Rounded Rectangle 21"/>
          <p:cNvSpPr/>
          <p:nvPr/>
        </p:nvSpPr>
        <p:spPr>
          <a:xfrm>
            <a:off x="4565733" y="2940057"/>
            <a:ext cx="1680060" cy="10693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t>سازمان دهی شرایط و موقعیت آموزش</a:t>
            </a:r>
            <a:endParaRPr lang="en-US" dirty="0"/>
          </a:p>
        </p:txBody>
      </p:sp>
      <p:sp>
        <p:nvSpPr>
          <p:cNvPr id="24" name="Rounded Rectangle 23"/>
          <p:cNvSpPr/>
          <p:nvPr/>
        </p:nvSpPr>
        <p:spPr>
          <a:xfrm>
            <a:off x="2191407" y="2535196"/>
            <a:ext cx="2033752" cy="130853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t>ارزشیابی و سنجش عملکرد</a:t>
            </a:r>
            <a:endParaRPr lang="en-US" dirty="0"/>
          </a:p>
        </p:txBody>
      </p:sp>
    </p:spTree>
    <p:extLst>
      <p:ext uri="{BB962C8B-B14F-4D97-AF65-F5344CB8AC3E}">
        <p14:creationId xmlns:p14="http://schemas.microsoft.com/office/powerpoint/2010/main" val="818293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تدریس معلم در کلاس هوشمند‬‎"/>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43402" y="3342291"/>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r"/>
            <a:r>
              <a:rPr lang="fa-IR" dirty="0" smtClean="0">
                <a:solidFill>
                  <a:schemeClr val="tx1">
                    <a:lumMod val="95000"/>
                    <a:lumOff val="5000"/>
                  </a:schemeClr>
                </a:solidFill>
              </a:rPr>
              <a:t>دو الگو که در مدارس کاربرد عملی بیشتری دارند:</a:t>
            </a:r>
            <a:br>
              <a:rPr lang="fa-IR" dirty="0" smtClean="0">
                <a:solidFill>
                  <a:schemeClr val="tx1">
                    <a:lumMod val="95000"/>
                    <a:lumOff val="5000"/>
                  </a:schemeClr>
                </a:solidFill>
              </a:rPr>
            </a:br>
            <a:r>
              <a:rPr lang="fa-IR" dirty="0" smtClean="0">
                <a:solidFill>
                  <a:srgbClr val="C00000"/>
                </a:solidFill>
              </a:rPr>
              <a:t/>
            </a:r>
            <a:br>
              <a:rPr lang="fa-IR" dirty="0" smtClean="0">
                <a:solidFill>
                  <a:srgbClr val="C00000"/>
                </a:solidFill>
              </a:rPr>
            </a:br>
            <a:endParaRPr lang="en-US" dirty="0">
              <a:solidFill>
                <a:srgbClr val="C00000"/>
              </a:solidFill>
            </a:endParaRPr>
          </a:p>
        </p:txBody>
      </p:sp>
      <p:sp>
        <p:nvSpPr>
          <p:cNvPr id="4" name="Oval Callout 3"/>
          <p:cNvSpPr/>
          <p:nvPr/>
        </p:nvSpPr>
        <p:spPr>
          <a:xfrm>
            <a:off x="8560676" y="1671145"/>
            <a:ext cx="3184634" cy="1671146"/>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t>الگوی پیش سازمان دهنده</a:t>
            </a:r>
            <a:endParaRPr lang="en-US" dirty="0"/>
          </a:p>
        </p:txBody>
      </p:sp>
      <p:pic>
        <p:nvPicPr>
          <p:cNvPr id="5124" name="Picture 4" descr="Image result for ‫مشارکت دانش آموزان در تدریس کلاس هوشمن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329" y="2175642"/>
            <a:ext cx="3049096" cy="21953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rot="11609744">
            <a:off x="1461454" y="4289934"/>
            <a:ext cx="2931565" cy="1361925"/>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t>الگوی حل مساله</a:t>
            </a:r>
            <a:endParaRPr lang="en-US" dirty="0"/>
          </a:p>
        </p:txBody>
      </p:sp>
    </p:spTree>
    <p:extLst>
      <p:ext uri="{BB962C8B-B14F-4D97-AF65-F5344CB8AC3E}">
        <p14:creationId xmlns:p14="http://schemas.microsoft.com/office/powerpoint/2010/main" val="1552888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89187"/>
            <a:ext cx="8911687" cy="804042"/>
          </a:xfrm>
        </p:spPr>
        <p:txBody>
          <a:bodyPr>
            <a:normAutofit/>
          </a:bodyPr>
          <a:lstStyle/>
          <a:p>
            <a:pPr algn="ctr"/>
            <a:r>
              <a:rPr lang="fa-IR" dirty="0" smtClean="0">
                <a:solidFill>
                  <a:srgbClr val="C00000"/>
                </a:solidFill>
              </a:rPr>
              <a:t>الگوی پیش سازمان دهنده </a:t>
            </a:r>
            <a:endParaRPr lang="en-US"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1295101"/>
              </p:ext>
            </p:extLst>
          </p:nvPr>
        </p:nvGraphicFramePr>
        <p:xfrm>
          <a:off x="2191408" y="1403130"/>
          <a:ext cx="10000592" cy="5123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954924" y="3736428"/>
            <a:ext cx="3799489" cy="27904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92175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035" y="220718"/>
            <a:ext cx="9664262" cy="804042"/>
          </a:xfrm>
        </p:spPr>
        <p:txBody>
          <a:bodyPr>
            <a:normAutofit/>
          </a:bodyPr>
          <a:lstStyle/>
          <a:p>
            <a:pPr algn="ctr"/>
            <a:r>
              <a:rPr lang="fa-IR" dirty="0">
                <a:solidFill>
                  <a:srgbClr val="C00000"/>
                </a:solidFill>
              </a:rPr>
              <a:t>الگوی پیش سازمان دهنده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0438934"/>
              </p:ext>
            </p:extLst>
          </p:nvPr>
        </p:nvGraphicFramePr>
        <p:xfrm>
          <a:off x="2584996" y="1340069"/>
          <a:ext cx="9333735" cy="4840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3211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36483"/>
            <a:ext cx="8911687" cy="1198179"/>
          </a:xfrm>
        </p:spPr>
        <p:txBody>
          <a:bodyPr/>
          <a:lstStyle/>
          <a:p>
            <a:pPr algn="ctr"/>
            <a:r>
              <a:rPr lang="fa-IR" dirty="0" smtClean="0"/>
              <a:t>الگوی حل مساله</a:t>
            </a:r>
            <a:endParaRPr lang="en-US" dirty="0"/>
          </a:p>
        </p:txBody>
      </p:sp>
      <p:sp>
        <p:nvSpPr>
          <p:cNvPr id="4" name="Content Placeholder 3"/>
          <p:cNvSpPr>
            <a:spLocks noGrp="1"/>
          </p:cNvSpPr>
          <p:nvPr>
            <p:ph idx="1"/>
          </p:nvPr>
        </p:nvSpPr>
        <p:spPr>
          <a:xfrm>
            <a:off x="2589212" y="1213946"/>
            <a:ext cx="8915400" cy="2606564"/>
          </a:xfrm>
        </p:spPr>
        <p:txBody>
          <a:bodyPr>
            <a:normAutofit/>
          </a:bodyPr>
          <a:lstStyle/>
          <a:p>
            <a:pPr algn="r"/>
            <a:r>
              <a:rPr lang="fa-IR" sz="2400" dirty="0" smtClean="0"/>
              <a:t>فرآیند حل مساله در آموزش بسیار موثر و برانگیزنده است</a:t>
            </a:r>
          </a:p>
          <a:p>
            <a:pPr algn="r"/>
            <a:r>
              <a:rPr lang="fa-IR" sz="2400" dirty="0" smtClean="0"/>
              <a:t>معلم نقش راهنما را در فرآیند تدریس بازی می کند و در ارتباط دو جانبه با دانش آموزان است</a:t>
            </a:r>
          </a:p>
          <a:p>
            <a:pPr algn="r"/>
            <a:r>
              <a:rPr lang="fa-IR" sz="2400" dirty="0" smtClean="0"/>
              <a:t>منابع دریافت اطلاعات در این روش نیروهای انسانی-کتابخانه-آزمایشگاه-فیلم و محیط واقعی زندگی می باشند</a:t>
            </a:r>
            <a:r>
              <a:rPr lang="fa-IR" dirty="0" smtClean="0"/>
              <a:t>.</a:t>
            </a:r>
            <a:endParaRPr lang="en-US" dirty="0"/>
          </a:p>
        </p:txBody>
      </p:sp>
      <p:pic>
        <p:nvPicPr>
          <p:cNvPr id="5" name="Picture 4"/>
          <p:cNvPicPr>
            <a:picLocks noChangeAspect="1"/>
          </p:cNvPicPr>
          <p:nvPr/>
        </p:nvPicPr>
        <p:blipFill>
          <a:blip r:embed="rId2"/>
          <a:stretch>
            <a:fillRect/>
          </a:stretch>
        </p:blipFill>
        <p:spPr>
          <a:xfrm>
            <a:off x="1538286" y="4514719"/>
            <a:ext cx="3040446" cy="21283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172" name="Picture 4" descr="Image result for ‫تدریس گروه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048" y="3731173"/>
            <a:ext cx="4157881" cy="27774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8584979" y="4514719"/>
            <a:ext cx="3285254" cy="19706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1194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randombar(horizont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83779"/>
            <a:ext cx="8911687" cy="898635"/>
          </a:xfrm>
        </p:spPr>
        <p:txBody>
          <a:bodyPr/>
          <a:lstStyle/>
          <a:p>
            <a:pPr algn="ctr"/>
            <a:r>
              <a:rPr lang="fa-IR" b="1" dirty="0" smtClean="0">
                <a:solidFill>
                  <a:schemeClr val="tx1">
                    <a:lumMod val="95000"/>
                    <a:lumOff val="5000"/>
                  </a:schemeClr>
                </a:solidFill>
              </a:rPr>
              <a:t>الگوی حل مساله</a:t>
            </a:r>
            <a:endParaRPr lang="en-US" b="1" dirty="0">
              <a:solidFill>
                <a:schemeClr val="tx1">
                  <a:lumMod val="95000"/>
                  <a:lumOff val="5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81767926"/>
              </p:ext>
            </p:extLst>
          </p:nvPr>
        </p:nvGraphicFramePr>
        <p:xfrm>
          <a:off x="2096814" y="2049516"/>
          <a:ext cx="9979571" cy="4603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a:stretch>
            <a:fillRect/>
          </a:stretch>
        </p:blipFill>
        <p:spPr>
          <a:xfrm>
            <a:off x="2096814" y="1297205"/>
            <a:ext cx="3279227" cy="2459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919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الگوی حل مساله</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7298629"/>
              </p:ext>
            </p:extLst>
          </p:nvPr>
        </p:nvGraphicFramePr>
        <p:xfrm>
          <a:off x="2589213" y="1434661"/>
          <a:ext cx="8915400" cy="5076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loud Callout 7"/>
          <p:cNvSpPr/>
          <p:nvPr/>
        </p:nvSpPr>
        <p:spPr>
          <a:xfrm>
            <a:off x="9774621" y="930166"/>
            <a:ext cx="2254469" cy="974834"/>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t>محدودیت ها</a:t>
            </a:r>
            <a:endParaRPr lang="en-US" dirty="0"/>
          </a:p>
        </p:txBody>
      </p:sp>
      <p:sp>
        <p:nvSpPr>
          <p:cNvPr id="9" name="Cloud Callout 8"/>
          <p:cNvSpPr/>
          <p:nvPr/>
        </p:nvSpPr>
        <p:spPr>
          <a:xfrm>
            <a:off x="2317531" y="457200"/>
            <a:ext cx="2068447" cy="977461"/>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dirty="0" smtClean="0"/>
              <a:t>محاسن</a:t>
            </a:r>
            <a:endParaRPr lang="en-US" dirty="0"/>
          </a:p>
        </p:txBody>
      </p:sp>
    </p:spTree>
    <p:extLst>
      <p:ext uri="{BB962C8B-B14F-4D97-AF65-F5344CB8AC3E}">
        <p14:creationId xmlns:p14="http://schemas.microsoft.com/office/powerpoint/2010/main" val="781578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63" y="4136784"/>
            <a:ext cx="10426674" cy="1439474"/>
          </a:xfrm>
        </p:spPr>
        <p:txBody>
          <a:bodyPr>
            <a:normAutofit/>
          </a:bodyPr>
          <a:lstStyle/>
          <a:p>
            <a:pPr algn="r"/>
            <a:endParaRPr lang="en-US" sz="4800" dirty="0"/>
          </a:p>
        </p:txBody>
      </p:sp>
      <p:sp>
        <p:nvSpPr>
          <p:cNvPr id="3" name="Content Placeholder 2"/>
          <p:cNvSpPr>
            <a:spLocks noGrp="1"/>
          </p:cNvSpPr>
          <p:nvPr>
            <p:ph idx="1"/>
          </p:nvPr>
        </p:nvSpPr>
        <p:spPr/>
        <p:txBody>
          <a:bodyPr/>
          <a:lstStyle/>
          <a:p>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874019"/>
            <a:ext cx="8915400" cy="503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05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090041" y="204951"/>
            <a:ext cx="8765628" cy="6502407"/>
          </a:xfrm>
          <a:prstGeom prst="rect">
            <a:avLst/>
          </a:prstGeom>
        </p:spPr>
      </p:pic>
      <p:sp>
        <p:nvSpPr>
          <p:cNvPr id="2" name="Title 1"/>
          <p:cNvSpPr>
            <a:spLocks noGrp="1"/>
          </p:cNvSpPr>
          <p:nvPr>
            <p:ph type="title"/>
          </p:nvPr>
        </p:nvSpPr>
        <p:spPr>
          <a:xfrm>
            <a:off x="2144111" y="867103"/>
            <a:ext cx="9159765" cy="1340069"/>
          </a:xfrm>
        </p:spPr>
        <p:txBody>
          <a:bodyPr>
            <a:normAutofit/>
          </a:bodyPr>
          <a:lstStyle/>
          <a:p>
            <a:pPr algn="r"/>
            <a:r>
              <a:rPr lang="fa-IR" sz="4000" b="1" dirty="0" smtClean="0">
                <a:solidFill>
                  <a:srgbClr val="C00000"/>
                </a:solidFill>
                <a:latin typeface="Arial" panose="020B0604020202020204" pitchFamily="34" charset="0"/>
                <a:cs typeface="+mn-cs"/>
              </a:rPr>
              <a:t>فصل نهم: الگوهای تدریس</a:t>
            </a:r>
            <a:endParaRPr lang="en-US" sz="4000" b="1" dirty="0">
              <a:solidFill>
                <a:srgbClr val="C00000"/>
              </a:solidFill>
              <a:latin typeface="Arial" panose="020B0604020202020204" pitchFamily="34" charset="0"/>
              <a:cs typeface="+mn-cs"/>
            </a:endParaRPr>
          </a:p>
        </p:txBody>
      </p:sp>
    </p:spTree>
    <p:extLst>
      <p:ext uri="{BB962C8B-B14F-4D97-AF65-F5344CB8AC3E}">
        <p14:creationId xmlns:p14="http://schemas.microsoft.com/office/powerpoint/2010/main" val="192753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5E-6 -4.07407E-6 L -2.5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635" y="1103806"/>
            <a:ext cx="6518841" cy="5565008"/>
          </a:xfrm>
        </p:spPr>
      </p:pic>
      <p:sp>
        <p:nvSpPr>
          <p:cNvPr id="2" name="Title 1"/>
          <p:cNvSpPr>
            <a:spLocks noGrp="1"/>
          </p:cNvSpPr>
          <p:nvPr>
            <p:ph type="title"/>
          </p:nvPr>
        </p:nvSpPr>
        <p:spPr>
          <a:xfrm>
            <a:off x="2592925" y="624109"/>
            <a:ext cx="8911687" cy="1961435"/>
          </a:xfrm>
        </p:spPr>
        <p:txBody>
          <a:bodyPr>
            <a:noAutofit/>
          </a:bodyPr>
          <a:lstStyle/>
          <a:p>
            <a:pPr algn="r"/>
            <a:r>
              <a:rPr lang="fa-IR" sz="2800" dirty="0" smtClean="0"/>
              <a:t>تهیه کنندگان:</a:t>
            </a:r>
            <a:br>
              <a:rPr lang="fa-IR" sz="2800" dirty="0" smtClean="0"/>
            </a:br>
            <a:r>
              <a:rPr lang="fa-IR" sz="2800" dirty="0" smtClean="0"/>
              <a:t>آتنا چشمی</a:t>
            </a:r>
            <a:br>
              <a:rPr lang="fa-IR" sz="2800" dirty="0" smtClean="0"/>
            </a:br>
            <a:r>
              <a:rPr lang="fa-IR" sz="2800" dirty="0" smtClean="0"/>
              <a:t>رضوان دهقانی</a:t>
            </a:r>
            <a:br>
              <a:rPr lang="fa-IR" sz="2800" dirty="0" smtClean="0"/>
            </a:br>
            <a:r>
              <a:rPr lang="fa-IR" sz="2800" dirty="0" smtClean="0"/>
              <a:t>مرضیه </a:t>
            </a:r>
            <a:r>
              <a:rPr lang="fa-IR" sz="2800" dirty="0" smtClean="0"/>
              <a:t>رضاییان</a:t>
            </a:r>
            <a:br>
              <a:rPr lang="fa-IR" sz="2800" dirty="0" smtClean="0"/>
            </a:br>
            <a:r>
              <a:rPr lang="fa-IR" sz="2800" dirty="0" smtClean="0"/>
              <a:t>مریم شاه امیر طباطبایی</a:t>
            </a:r>
            <a:br>
              <a:rPr lang="fa-IR" sz="2800" dirty="0" smtClean="0"/>
            </a:br>
            <a:r>
              <a:rPr lang="fa-IR" sz="2800" dirty="0"/>
              <a:t/>
            </a:r>
            <a:br>
              <a:rPr lang="fa-IR" sz="2800" dirty="0"/>
            </a:br>
            <a:r>
              <a:rPr lang="fa-IR" sz="2400" dirty="0" smtClean="0"/>
              <a:t>استاد راهنما:</a:t>
            </a:r>
            <a:br>
              <a:rPr lang="fa-IR" sz="2400" dirty="0" smtClean="0"/>
            </a:br>
            <a:r>
              <a:rPr lang="fa-IR" sz="2800" b="1" dirty="0" smtClean="0"/>
              <a:t>جناب آقای احمدیان</a:t>
            </a:r>
            <a:r>
              <a:rPr lang="fa-IR" dirty="0" smtClean="0"/>
              <a:t/>
            </a:r>
            <a:br>
              <a:rPr lang="fa-IR" dirty="0" smtClean="0"/>
            </a:br>
            <a:r>
              <a:rPr lang="fa-IR" dirty="0" smtClean="0"/>
              <a:t> </a:t>
            </a:r>
            <a:endParaRPr lang="en-US" dirty="0"/>
          </a:p>
        </p:txBody>
      </p:sp>
    </p:spTree>
    <p:extLst>
      <p:ext uri="{BB962C8B-B14F-4D97-AF65-F5344CB8AC3E}">
        <p14:creationId xmlns:p14="http://schemas.microsoft.com/office/powerpoint/2010/main" val="3403290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678" y="1264555"/>
            <a:ext cx="4459390" cy="5202622"/>
          </a:xfrm>
        </p:spPr>
      </p:pic>
      <p:sp>
        <p:nvSpPr>
          <p:cNvPr id="2" name="Title 1"/>
          <p:cNvSpPr>
            <a:spLocks noGrp="1"/>
          </p:cNvSpPr>
          <p:nvPr>
            <p:ph type="title"/>
          </p:nvPr>
        </p:nvSpPr>
        <p:spPr/>
        <p:txBody>
          <a:bodyPr>
            <a:noAutofit/>
          </a:bodyPr>
          <a:lstStyle/>
          <a:p>
            <a:pPr algn="r"/>
            <a:r>
              <a:rPr lang="fa-IR" b="1" dirty="0" smtClean="0">
                <a:solidFill>
                  <a:srgbClr val="C00000"/>
                </a:solidFill>
              </a:rPr>
              <a:t>الگوی تدریس</a:t>
            </a:r>
            <a:r>
              <a:rPr lang="fa-IR" dirty="0" smtClean="0">
                <a:solidFill>
                  <a:srgbClr val="C00000"/>
                </a:solidFill>
              </a:rPr>
              <a:t/>
            </a:r>
            <a:br>
              <a:rPr lang="fa-IR" dirty="0" smtClean="0">
                <a:solidFill>
                  <a:srgbClr val="C00000"/>
                </a:solidFill>
              </a:rPr>
            </a:br>
            <a:r>
              <a:rPr lang="fa-IR" sz="2800" dirty="0" smtClean="0"/>
              <a:t/>
            </a:r>
            <a:br>
              <a:rPr lang="fa-IR" sz="2800" dirty="0" smtClean="0"/>
            </a:br>
            <a:r>
              <a:rPr lang="fa-IR" sz="2800" dirty="0" smtClean="0"/>
              <a:t>چارچوب ویژه ای است که عناصر مهم تدریس در روند آن قابل مطالعه است.</a:t>
            </a:r>
            <a:endParaRPr lang="en-US" sz="2800" dirty="0"/>
          </a:p>
        </p:txBody>
      </p:sp>
    </p:spTree>
    <p:extLst>
      <p:ext uri="{BB962C8B-B14F-4D97-AF65-F5344CB8AC3E}">
        <p14:creationId xmlns:p14="http://schemas.microsoft.com/office/powerpoint/2010/main" val="2651401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2580" y="394138"/>
            <a:ext cx="9953042" cy="6448097"/>
          </a:xfrm>
        </p:spPr>
      </p:pic>
      <p:sp>
        <p:nvSpPr>
          <p:cNvPr id="2" name="Title 1"/>
          <p:cNvSpPr>
            <a:spLocks noGrp="1"/>
          </p:cNvSpPr>
          <p:nvPr>
            <p:ph type="title"/>
          </p:nvPr>
        </p:nvSpPr>
        <p:spPr>
          <a:xfrm>
            <a:off x="2112580" y="394138"/>
            <a:ext cx="8371490" cy="1495096"/>
          </a:xfrm>
        </p:spPr>
        <p:txBody>
          <a:bodyPr>
            <a:normAutofit/>
          </a:bodyPr>
          <a:lstStyle/>
          <a:p>
            <a:pPr algn="r"/>
            <a:r>
              <a:rPr lang="fa-IR" sz="2800" dirty="0" smtClean="0"/>
              <a:t>شناخت و آگاهی از عناصر مهم تدریس می تواند معلم را در اتخاذ روش های مناسب تدریس کمک کند.</a:t>
            </a:r>
            <a:endParaRPr lang="en-US" sz="2800" dirty="0"/>
          </a:p>
        </p:txBody>
      </p:sp>
    </p:spTree>
    <p:extLst>
      <p:ext uri="{BB962C8B-B14F-4D97-AF65-F5344CB8AC3E}">
        <p14:creationId xmlns:p14="http://schemas.microsoft.com/office/powerpoint/2010/main" val="37909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7435" y="624110"/>
            <a:ext cx="8777177" cy="6108227"/>
          </a:xfrm>
        </p:spPr>
      </p:pic>
      <p:sp>
        <p:nvSpPr>
          <p:cNvPr id="2" name="Title 1"/>
          <p:cNvSpPr>
            <a:spLocks noGrp="1"/>
          </p:cNvSpPr>
          <p:nvPr>
            <p:ph type="title"/>
          </p:nvPr>
        </p:nvSpPr>
        <p:spPr>
          <a:xfrm>
            <a:off x="2592925" y="624110"/>
            <a:ext cx="8911687" cy="2056028"/>
          </a:xfrm>
        </p:spPr>
        <p:txBody>
          <a:bodyPr>
            <a:normAutofit fontScale="90000"/>
          </a:bodyPr>
          <a:lstStyle/>
          <a:p>
            <a:pPr algn="r"/>
            <a:r>
              <a:rPr lang="fa-IR" dirty="0" smtClean="0">
                <a:solidFill>
                  <a:srgbClr val="C00000"/>
                </a:solidFill>
              </a:rPr>
              <a:t>الگوی ماشین نگری</a:t>
            </a:r>
            <a:br>
              <a:rPr lang="fa-IR" dirty="0" smtClean="0">
                <a:solidFill>
                  <a:srgbClr val="C00000"/>
                </a:solidFill>
              </a:rPr>
            </a:br>
            <a:r>
              <a:rPr lang="fa-IR" dirty="0" smtClean="0">
                <a:solidFill>
                  <a:schemeClr val="tx1">
                    <a:lumMod val="95000"/>
                    <a:lumOff val="5000"/>
                  </a:schemeClr>
                </a:solidFill>
              </a:rPr>
              <a:t>یک الگوی آموزش بسیار قدیمی است.</a:t>
            </a:r>
            <a:br>
              <a:rPr lang="fa-IR" dirty="0" smtClean="0">
                <a:solidFill>
                  <a:schemeClr val="tx1">
                    <a:lumMod val="95000"/>
                    <a:lumOff val="5000"/>
                  </a:schemeClr>
                </a:solidFill>
              </a:rPr>
            </a:br>
            <a:r>
              <a:rPr lang="fa-IR" dirty="0" smtClean="0">
                <a:solidFill>
                  <a:schemeClr val="tx1">
                    <a:lumMod val="95000"/>
                    <a:lumOff val="5000"/>
                  </a:schemeClr>
                </a:solidFill>
              </a:rPr>
              <a:t>در این الگو انسان به عنوان موجودی غیرفعال، تهی و منفعل است.</a:t>
            </a:r>
            <a:br>
              <a:rPr lang="fa-IR" dirty="0" smtClean="0">
                <a:solidFill>
                  <a:schemeClr val="tx1">
                    <a:lumMod val="95000"/>
                    <a:lumOff val="5000"/>
                  </a:schemeClr>
                </a:solidFill>
              </a:rPr>
            </a:br>
            <a:r>
              <a:rPr lang="fa-IR" dirty="0" smtClean="0">
                <a:solidFill>
                  <a:schemeClr val="tx1">
                    <a:lumMod val="95000"/>
                    <a:lumOff val="5000"/>
                  </a:schemeClr>
                </a:solidFill>
              </a:rPr>
              <a:t> </a:t>
            </a:r>
            <a:endParaRPr lang="en-US" dirty="0">
              <a:solidFill>
                <a:srgbClr val="C00000"/>
              </a:solidFill>
            </a:endParaRPr>
          </a:p>
        </p:txBody>
      </p:sp>
    </p:spTree>
    <p:extLst>
      <p:ext uri="{BB962C8B-B14F-4D97-AF65-F5344CB8AC3E}">
        <p14:creationId xmlns:p14="http://schemas.microsoft.com/office/powerpoint/2010/main" val="237756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solidFill>
                  <a:srgbClr val="C00000"/>
                </a:solidFill>
              </a:rPr>
              <a:t>نتایج آموزش الگوی ماشین نگری</a:t>
            </a:r>
            <a:br>
              <a:rPr lang="fa-IR" dirty="0" smtClean="0">
                <a:solidFill>
                  <a:srgbClr val="C00000"/>
                </a:solidFill>
              </a:rPr>
            </a:br>
            <a:r>
              <a:rPr lang="fa-IR" dirty="0" smtClean="0">
                <a:solidFill>
                  <a:srgbClr val="C00000"/>
                </a:solidFill>
              </a:rPr>
              <a:t/>
            </a:r>
            <a:br>
              <a:rPr lang="fa-IR" dirty="0" smtClean="0">
                <a:solidFill>
                  <a:srgbClr val="C00000"/>
                </a:solidFill>
              </a:rPr>
            </a:br>
            <a:r>
              <a:rPr lang="fa-IR" sz="2400" dirty="0" smtClean="0">
                <a:solidFill>
                  <a:schemeClr val="tx1">
                    <a:lumMod val="95000"/>
                    <a:lumOff val="5000"/>
                  </a:schemeClr>
                </a:solidFill>
              </a:rPr>
              <a:t>فعالیت آموزشی بسیاری از کشورهای در حال رشد معمولا براساس این الگو برنامه ریزی شده است.</a:t>
            </a:r>
            <a:br>
              <a:rPr lang="fa-IR" sz="2400" dirty="0" smtClean="0">
                <a:solidFill>
                  <a:schemeClr val="tx1">
                    <a:lumMod val="95000"/>
                    <a:lumOff val="5000"/>
                  </a:schemeClr>
                </a:solidFill>
              </a:rPr>
            </a:br>
            <a:r>
              <a:rPr lang="fa-IR" sz="2400" dirty="0" smtClean="0">
                <a:solidFill>
                  <a:schemeClr val="tx1">
                    <a:lumMod val="95000"/>
                    <a:lumOff val="5000"/>
                  </a:schemeClr>
                </a:solidFill>
              </a:rPr>
              <a:t>عده ای این الگو را به دلیل اینکه معلم نقطه اتکای دانش آموزان است الگوی </a:t>
            </a:r>
            <a:r>
              <a:rPr lang="fa-IR" sz="2400" b="1" dirty="0" smtClean="0">
                <a:solidFill>
                  <a:schemeClr val="tx1">
                    <a:lumMod val="95000"/>
                    <a:lumOff val="5000"/>
                  </a:schemeClr>
                </a:solidFill>
              </a:rPr>
              <a:t>معلم مداری </a:t>
            </a:r>
            <a:r>
              <a:rPr lang="fa-IR" sz="2400" dirty="0" smtClean="0">
                <a:solidFill>
                  <a:schemeClr val="tx1">
                    <a:lumMod val="95000"/>
                    <a:lumOff val="5000"/>
                  </a:schemeClr>
                </a:solidFill>
              </a:rPr>
              <a:t>نیز می نامند.</a:t>
            </a:r>
            <a:endParaRPr lang="en-US" sz="2400" dirty="0">
              <a:solidFill>
                <a:schemeClr val="tx1">
                  <a:lumMod val="95000"/>
                  <a:lumOff val="5000"/>
                </a:schemeClr>
              </a:solidFill>
            </a:endParaRPr>
          </a:p>
        </p:txBody>
      </p:sp>
      <p:pic>
        <p:nvPicPr>
          <p:cNvPr id="1030" name="Picture 6" descr="Image result for ‫اتکای کلاس بر معل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8428" y="2975069"/>
            <a:ext cx="6030813" cy="359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4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circle(in)">
                                      <p:cBhvr>
                                        <p:cTn id="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solidFill>
                  <a:srgbClr val="C00000"/>
                </a:solidFill>
              </a:rPr>
              <a:t>الگوی سازمانی نگر</a:t>
            </a:r>
            <a:br>
              <a:rPr lang="fa-IR" dirty="0" smtClean="0">
                <a:solidFill>
                  <a:srgbClr val="C00000"/>
                </a:solidFill>
              </a:rPr>
            </a:br>
            <a:r>
              <a:rPr lang="fa-IR" dirty="0" smtClean="0"/>
              <a:t/>
            </a:r>
            <a:br>
              <a:rPr lang="fa-IR" dirty="0" smtClean="0"/>
            </a:br>
            <a:r>
              <a:rPr lang="fa-IR" sz="2700" dirty="0" smtClean="0"/>
              <a:t>توجه به شاگردان و توانایی های آنان از اهمیت خاص برخوردار است</a:t>
            </a:r>
            <a:br>
              <a:rPr lang="fa-IR" sz="2700" dirty="0" smtClean="0"/>
            </a:br>
            <a:r>
              <a:rPr lang="fa-IR" sz="2700" dirty="0" smtClean="0"/>
              <a:t>مطابق این الگو آدمی به عنوان موجود زنده ای در نظر گرفته می شود که ذاتا فعال است.</a:t>
            </a:r>
            <a:r>
              <a:rPr lang="fa-IR" dirty="0" smtClean="0"/>
              <a:t/>
            </a:r>
            <a:br>
              <a:rPr lang="fa-IR" dirty="0" smtClean="0"/>
            </a:br>
            <a:endParaRPr lang="en-US" dirty="0"/>
          </a:p>
        </p:txBody>
      </p:sp>
      <p:pic>
        <p:nvPicPr>
          <p:cNvPr id="2052" name="Picture 4" descr="Image result for ‫هوشمندسازی کلاس درس‬‎"/>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5448" y="2586288"/>
            <a:ext cx="5470635" cy="395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72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1709187"/>
          </a:xfrm>
        </p:spPr>
        <p:txBody>
          <a:bodyPr>
            <a:normAutofit fontScale="90000"/>
          </a:bodyPr>
          <a:lstStyle/>
          <a:p>
            <a:pPr algn="r"/>
            <a:r>
              <a:rPr lang="fa-IR" dirty="0" smtClean="0">
                <a:solidFill>
                  <a:srgbClr val="C00000"/>
                </a:solidFill>
              </a:rPr>
              <a:t>نتایج آموزش الگوی سازمانی نگر</a:t>
            </a:r>
            <a:br>
              <a:rPr lang="fa-IR" dirty="0" smtClean="0">
                <a:solidFill>
                  <a:srgbClr val="C00000"/>
                </a:solidFill>
              </a:rPr>
            </a:br>
            <a:r>
              <a:rPr lang="fa-IR" dirty="0" smtClean="0"/>
              <a:t/>
            </a:r>
            <a:br>
              <a:rPr lang="fa-IR" dirty="0" smtClean="0"/>
            </a:br>
            <a:r>
              <a:rPr lang="fa-IR" sz="3100" dirty="0" smtClean="0"/>
              <a:t>ایجاد مدارس و کلاس های تحول یافته</a:t>
            </a:r>
            <a:br>
              <a:rPr lang="fa-IR" sz="3100" dirty="0" smtClean="0"/>
            </a:br>
            <a:r>
              <a:rPr lang="fa-IR" sz="3100" dirty="0" smtClean="0"/>
              <a:t>تغییر در نحوه ی آموزش</a:t>
            </a:r>
            <a:endParaRPr lang="en-US" sz="3100" dirty="0"/>
          </a:p>
        </p:txBody>
      </p:sp>
      <p:pic>
        <p:nvPicPr>
          <p:cNvPr id="3076" name="Picture 4"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014683"/>
            <a:ext cx="3564853" cy="26372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کلاس درس مدرن و هوشمن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603" y="4173921"/>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کلاس درس مدرن و هوشمن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3216" y="2995449"/>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1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fade">
                                      <p:cBhvr>
                                        <p:cTn id="1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351</TotalTime>
  <Words>421</Words>
  <Application>Microsoft Office PowerPoint</Application>
  <PresentationFormat>Widescreen</PresentationFormat>
  <Paragraphs>51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Tahoma</vt:lpstr>
      <vt:lpstr>Wingdings 3</vt:lpstr>
      <vt:lpstr>Wisp</vt:lpstr>
      <vt:lpstr>  </vt:lpstr>
      <vt:lpstr>فصل نهم: الگوهای تدریس</vt:lpstr>
      <vt:lpstr>تهیه کنندگان: آتنا چشمی رضوان دهقانی مرضیه رضاییان مریم شاه امیر طباطبایی  استاد راهنما: جناب آقای احمدیان  </vt:lpstr>
      <vt:lpstr>الگوی تدریس  چارچوب ویژه ای است که عناصر مهم تدریس در روند آن قابل مطالعه است.</vt:lpstr>
      <vt:lpstr>شناخت و آگاهی از عناصر مهم تدریس می تواند معلم را در اتخاذ روش های مناسب تدریس کمک کند.</vt:lpstr>
      <vt:lpstr>الگوی ماشین نگری یک الگوی آموزش بسیار قدیمی است. در این الگو انسان به عنوان موجودی غیرفعال، تهی و منفعل است.  </vt:lpstr>
      <vt:lpstr>نتایج آموزش الگوی ماشین نگری  فعالیت آموزشی بسیاری از کشورهای در حال رشد معمولا براساس این الگو برنامه ریزی شده است. عده ای این الگو را به دلیل اینکه معلم نقطه اتکای دانش آموزان است الگوی معلم مداری نیز می نامند.</vt:lpstr>
      <vt:lpstr>الگوی سازمانی نگر  توجه به شاگردان و توانایی های آنان از اهمیت خاص برخوردار است مطابق این الگو آدمی به عنوان موجود زنده ای در نظر گرفته می شود که ذاتا فعال است. </vt:lpstr>
      <vt:lpstr>نتایج آموزش الگوی سازمانی نگر  ایجاد مدارس و کلاس های تحول یافته تغییر در نحوه ی آموزش</vt:lpstr>
      <vt:lpstr>الگوی عمومی تدریس معروفترین الگو برای فرآیند تدریس الگوی عمومی تدریس است. این الگو در عین سادگی فرآیند تدریس را به خوبی مشخص می کند. به معلم در سازمان دادن فرآیند  تدریس کمک می کند  </vt:lpstr>
      <vt:lpstr>فرآیند تدریس در الگوی عمومی تدریس به 5 مرحله تقسیم می شود:</vt:lpstr>
      <vt:lpstr>دو الگو که در مدارس کاربرد عملی بیشتری دارند:  </vt:lpstr>
      <vt:lpstr>الگوی پیش سازمان دهنده </vt:lpstr>
      <vt:lpstr>الگوی پیش سازمان دهنده </vt:lpstr>
      <vt:lpstr>الگوی حل مساله</vt:lpstr>
      <vt:lpstr>الگوی حل مساله</vt:lpstr>
      <vt:lpstr>الگوی حل مساله</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Windows User</dc:creator>
  <cp:lastModifiedBy>Windows User</cp:lastModifiedBy>
  <cp:revision>34</cp:revision>
  <dcterms:created xsi:type="dcterms:W3CDTF">2016-12-21T14:41:54Z</dcterms:created>
  <dcterms:modified xsi:type="dcterms:W3CDTF">2016-12-23T09:35:11Z</dcterms:modified>
</cp:coreProperties>
</file>